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diagrams/data34.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904" r:id="rId1"/>
  </p:sldMasterIdLst>
  <p:notesMasterIdLst>
    <p:notesMasterId r:id="rId48"/>
  </p:notesMasterIdLst>
  <p:sldIdLst>
    <p:sldId id="256" r:id="rId2"/>
    <p:sldId id="394" r:id="rId3"/>
    <p:sldId id="306" r:id="rId4"/>
    <p:sldId id="356" r:id="rId5"/>
    <p:sldId id="344" r:id="rId6"/>
    <p:sldId id="345" r:id="rId7"/>
    <p:sldId id="359" r:id="rId8"/>
    <p:sldId id="346" r:id="rId9"/>
    <p:sldId id="347" r:id="rId10"/>
    <p:sldId id="350" r:id="rId11"/>
    <p:sldId id="357" r:id="rId12"/>
    <p:sldId id="348" r:id="rId13"/>
    <p:sldId id="349" r:id="rId14"/>
    <p:sldId id="351" r:id="rId15"/>
    <p:sldId id="380" r:id="rId16"/>
    <p:sldId id="388" r:id="rId17"/>
    <p:sldId id="381" r:id="rId18"/>
    <p:sldId id="382" r:id="rId19"/>
    <p:sldId id="383" r:id="rId20"/>
    <p:sldId id="384" r:id="rId21"/>
    <p:sldId id="385" r:id="rId22"/>
    <p:sldId id="386" r:id="rId23"/>
    <p:sldId id="392" r:id="rId24"/>
    <p:sldId id="395" r:id="rId25"/>
    <p:sldId id="396" r:id="rId26"/>
    <p:sldId id="397" r:id="rId27"/>
    <p:sldId id="398" r:id="rId28"/>
    <p:sldId id="352" r:id="rId29"/>
    <p:sldId id="353" r:id="rId30"/>
    <p:sldId id="391" r:id="rId31"/>
    <p:sldId id="361" r:id="rId32"/>
    <p:sldId id="362" r:id="rId33"/>
    <p:sldId id="390" r:id="rId34"/>
    <p:sldId id="363" r:id="rId35"/>
    <p:sldId id="364" r:id="rId36"/>
    <p:sldId id="365" r:id="rId37"/>
    <p:sldId id="366" r:id="rId38"/>
    <p:sldId id="367" r:id="rId39"/>
    <p:sldId id="368" r:id="rId40"/>
    <p:sldId id="369" r:id="rId41"/>
    <p:sldId id="370" r:id="rId42"/>
    <p:sldId id="371" r:id="rId43"/>
    <p:sldId id="372" r:id="rId44"/>
    <p:sldId id="387" r:id="rId45"/>
    <p:sldId id="354" r:id="rId46"/>
    <p:sldId id="393" r:id="rId47"/>
  </p:sldIdLst>
  <p:sldSz cx="12192000" cy="6858000"/>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ravo.ck.group@gmail.com" initials="p" lastIdx="2" clrIdx="0">
    <p:extLst>
      <p:ext uri="{19B8F6BF-5375-455C-9EA6-DF929625EA0E}">
        <p15:presenceInfo xmlns:p15="http://schemas.microsoft.com/office/powerpoint/2012/main" userId="97c0fb5c077f6f1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88" d="100"/>
          <a:sy n="88" d="100"/>
        </p:scale>
        <p:origin x="494" y="62"/>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79B3B8C-AD2F-4CD7-BC37-EE2D19084E5D}"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ru-RU"/>
        </a:p>
      </dgm:t>
    </dgm:pt>
    <dgm:pt modelId="{0C5A55D7-9EF1-4A51-85BB-08FE55523645}">
      <dgm:prSet phldrT="[Текст]"/>
      <dgm:spPr/>
      <dgm:t>
        <a:bodyPr/>
        <a:lstStyle/>
        <a:p>
          <a:r>
            <a:rPr lang="uk-UA" dirty="0" smtClean="0"/>
            <a:t>Етичні аспекти у взаємодії з дитиною-клієнтом </a:t>
          </a:r>
          <a:endParaRPr lang="uk-UA" noProof="0" dirty="0"/>
        </a:p>
      </dgm:t>
    </dgm:pt>
    <dgm:pt modelId="{EF2B324E-4306-408E-8111-DBFAB3CB2102}" type="parTrans" cxnId="{15B8523D-3C4C-4CFE-86A1-EACA91E70403}">
      <dgm:prSet/>
      <dgm:spPr/>
      <dgm:t>
        <a:bodyPr/>
        <a:lstStyle/>
        <a:p>
          <a:endParaRPr lang="ru-RU"/>
        </a:p>
      </dgm:t>
    </dgm:pt>
    <dgm:pt modelId="{5DEB57A1-CDD2-4E41-89A3-E37A520912F8}" type="sibTrans" cxnId="{15B8523D-3C4C-4CFE-86A1-EACA91E70403}">
      <dgm:prSet/>
      <dgm:spPr/>
      <dgm:t>
        <a:bodyPr/>
        <a:lstStyle/>
        <a:p>
          <a:endParaRPr lang="ru-RU"/>
        </a:p>
      </dgm:t>
    </dgm:pt>
    <dgm:pt modelId="{B7A50274-C7EA-4C5E-9AED-3D00E428EFDC}">
      <dgm:prSet phldrT="[Текст]"/>
      <dgm:spPr/>
      <dgm:t>
        <a:bodyPr/>
        <a:lstStyle/>
        <a:p>
          <a:r>
            <a:rPr lang="uk-UA" dirty="0" smtClean="0"/>
            <a:t>Міжнародні стандарти у взаємодії з дитиною-клієнтом</a:t>
          </a:r>
          <a:endParaRPr lang="uk-UA" noProof="0" dirty="0"/>
        </a:p>
      </dgm:t>
    </dgm:pt>
    <dgm:pt modelId="{DB378FEB-88B1-42AF-94AB-B34592C3822A}" type="parTrans" cxnId="{1490BA64-68CB-435D-88B0-CC0479C731A5}">
      <dgm:prSet/>
      <dgm:spPr/>
      <dgm:t>
        <a:bodyPr/>
        <a:lstStyle/>
        <a:p>
          <a:endParaRPr lang="ru-RU"/>
        </a:p>
      </dgm:t>
    </dgm:pt>
    <dgm:pt modelId="{AF157E4B-450C-4FAD-A59F-8FDCA73955D7}" type="sibTrans" cxnId="{1490BA64-68CB-435D-88B0-CC0479C731A5}">
      <dgm:prSet/>
      <dgm:spPr/>
      <dgm:t>
        <a:bodyPr/>
        <a:lstStyle/>
        <a:p>
          <a:endParaRPr lang="ru-RU"/>
        </a:p>
      </dgm:t>
    </dgm:pt>
    <dgm:pt modelId="{E08CB961-3A98-4134-B4E0-7BFF4C312C19}">
      <dgm:prSet phldrT="[Текст]"/>
      <dgm:spPr/>
      <dgm:t>
        <a:bodyPr/>
        <a:lstStyle/>
        <a:p>
          <a:r>
            <a:rPr lang="uk-UA" dirty="0" smtClean="0"/>
            <a:t>Потенційні етичні дилеми у взаємодії з дитиною-клієнтом</a:t>
          </a:r>
          <a:endParaRPr lang="uk-UA" noProof="0" dirty="0"/>
        </a:p>
      </dgm:t>
    </dgm:pt>
    <dgm:pt modelId="{B91EB8AF-578D-424C-9D71-55A46452BF18}" type="parTrans" cxnId="{046DCCD7-4604-4EFF-A041-296C0452657C}">
      <dgm:prSet/>
      <dgm:spPr/>
      <dgm:t>
        <a:bodyPr/>
        <a:lstStyle/>
        <a:p>
          <a:endParaRPr lang="ru-RU"/>
        </a:p>
      </dgm:t>
    </dgm:pt>
    <dgm:pt modelId="{ED3D4243-661A-4EF9-A9F5-68E41EEEB5F3}" type="sibTrans" cxnId="{046DCCD7-4604-4EFF-A041-296C0452657C}">
      <dgm:prSet/>
      <dgm:spPr/>
      <dgm:t>
        <a:bodyPr/>
        <a:lstStyle/>
        <a:p>
          <a:endParaRPr lang="ru-RU"/>
        </a:p>
      </dgm:t>
    </dgm:pt>
    <dgm:pt modelId="{15C1B155-B110-4AD9-BFBD-39049005C81C}" type="pres">
      <dgm:prSet presAssocID="{279B3B8C-AD2F-4CD7-BC37-EE2D19084E5D}" presName="CompostProcess" presStyleCnt="0">
        <dgm:presLayoutVars>
          <dgm:dir/>
          <dgm:resizeHandles val="exact"/>
        </dgm:presLayoutVars>
      </dgm:prSet>
      <dgm:spPr/>
      <dgm:t>
        <a:bodyPr/>
        <a:lstStyle/>
        <a:p>
          <a:endParaRPr lang="ru-RU"/>
        </a:p>
      </dgm:t>
    </dgm:pt>
    <dgm:pt modelId="{902E4C76-055E-4541-B8A8-0630850DBF16}" type="pres">
      <dgm:prSet presAssocID="{279B3B8C-AD2F-4CD7-BC37-EE2D19084E5D}" presName="arrow" presStyleLbl="bgShp" presStyleIdx="0" presStyleCnt="1"/>
      <dgm:spPr/>
    </dgm:pt>
    <dgm:pt modelId="{D280D296-46F8-4A56-99B0-E53323838D6E}" type="pres">
      <dgm:prSet presAssocID="{279B3B8C-AD2F-4CD7-BC37-EE2D19084E5D}" presName="linearProcess" presStyleCnt="0"/>
      <dgm:spPr/>
    </dgm:pt>
    <dgm:pt modelId="{DF18CE2B-E8AB-4926-B525-B68122160AF8}" type="pres">
      <dgm:prSet presAssocID="{0C5A55D7-9EF1-4A51-85BB-08FE55523645}" presName="textNode" presStyleLbl="node1" presStyleIdx="0" presStyleCnt="3">
        <dgm:presLayoutVars>
          <dgm:bulletEnabled val="1"/>
        </dgm:presLayoutVars>
      </dgm:prSet>
      <dgm:spPr/>
      <dgm:t>
        <a:bodyPr/>
        <a:lstStyle/>
        <a:p>
          <a:endParaRPr lang="ru-RU"/>
        </a:p>
      </dgm:t>
    </dgm:pt>
    <dgm:pt modelId="{9B9FD6DA-5DAD-4AC7-B7CF-40EB4CE7D8F5}" type="pres">
      <dgm:prSet presAssocID="{5DEB57A1-CDD2-4E41-89A3-E37A520912F8}" presName="sibTrans" presStyleCnt="0"/>
      <dgm:spPr/>
    </dgm:pt>
    <dgm:pt modelId="{E2A213DE-3158-4FBA-B983-5EA3D05C82A7}" type="pres">
      <dgm:prSet presAssocID="{B7A50274-C7EA-4C5E-9AED-3D00E428EFDC}" presName="textNode" presStyleLbl="node1" presStyleIdx="1" presStyleCnt="3">
        <dgm:presLayoutVars>
          <dgm:bulletEnabled val="1"/>
        </dgm:presLayoutVars>
      </dgm:prSet>
      <dgm:spPr/>
      <dgm:t>
        <a:bodyPr/>
        <a:lstStyle/>
        <a:p>
          <a:endParaRPr lang="ru-RU"/>
        </a:p>
      </dgm:t>
    </dgm:pt>
    <dgm:pt modelId="{345EC366-4C09-4A50-B9B7-D59A9BA58AAA}" type="pres">
      <dgm:prSet presAssocID="{AF157E4B-450C-4FAD-A59F-8FDCA73955D7}" presName="sibTrans" presStyleCnt="0"/>
      <dgm:spPr/>
    </dgm:pt>
    <dgm:pt modelId="{7ACA37E8-5778-4BF0-B9B0-F4D3700A6246}" type="pres">
      <dgm:prSet presAssocID="{E08CB961-3A98-4134-B4E0-7BFF4C312C19}" presName="textNode" presStyleLbl="node1" presStyleIdx="2" presStyleCnt="3">
        <dgm:presLayoutVars>
          <dgm:bulletEnabled val="1"/>
        </dgm:presLayoutVars>
      </dgm:prSet>
      <dgm:spPr/>
      <dgm:t>
        <a:bodyPr/>
        <a:lstStyle/>
        <a:p>
          <a:endParaRPr lang="ru-RU"/>
        </a:p>
      </dgm:t>
    </dgm:pt>
  </dgm:ptLst>
  <dgm:cxnLst>
    <dgm:cxn modelId="{15B8523D-3C4C-4CFE-86A1-EACA91E70403}" srcId="{279B3B8C-AD2F-4CD7-BC37-EE2D19084E5D}" destId="{0C5A55D7-9EF1-4A51-85BB-08FE55523645}" srcOrd="0" destOrd="0" parTransId="{EF2B324E-4306-408E-8111-DBFAB3CB2102}" sibTransId="{5DEB57A1-CDD2-4E41-89A3-E37A520912F8}"/>
    <dgm:cxn modelId="{073EE8C9-020D-4468-9226-D4F45459F1DE}" type="presOf" srcId="{279B3B8C-AD2F-4CD7-BC37-EE2D19084E5D}" destId="{15C1B155-B110-4AD9-BFBD-39049005C81C}" srcOrd="0" destOrd="0" presId="urn:microsoft.com/office/officeart/2005/8/layout/hProcess9"/>
    <dgm:cxn modelId="{49FE0ADD-502C-4C6F-8C73-B8F64AEE422C}" type="presOf" srcId="{E08CB961-3A98-4134-B4E0-7BFF4C312C19}" destId="{7ACA37E8-5778-4BF0-B9B0-F4D3700A6246}" srcOrd="0" destOrd="0" presId="urn:microsoft.com/office/officeart/2005/8/layout/hProcess9"/>
    <dgm:cxn modelId="{1490BA64-68CB-435D-88B0-CC0479C731A5}" srcId="{279B3B8C-AD2F-4CD7-BC37-EE2D19084E5D}" destId="{B7A50274-C7EA-4C5E-9AED-3D00E428EFDC}" srcOrd="1" destOrd="0" parTransId="{DB378FEB-88B1-42AF-94AB-B34592C3822A}" sibTransId="{AF157E4B-450C-4FAD-A59F-8FDCA73955D7}"/>
    <dgm:cxn modelId="{296C9E80-F7F9-49C9-B3E9-AE6958FF8214}" type="presOf" srcId="{0C5A55D7-9EF1-4A51-85BB-08FE55523645}" destId="{DF18CE2B-E8AB-4926-B525-B68122160AF8}" srcOrd="0" destOrd="0" presId="urn:microsoft.com/office/officeart/2005/8/layout/hProcess9"/>
    <dgm:cxn modelId="{1BCCCFCB-2CED-4059-B270-3D2E18D04910}" type="presOf" srcId="{B7A50274-C7EA-4C5E-9AED-3D00E428EFDC}" destId="{E2A213DE-3158-4FBA-B983-5EA3D05C82A7}" srcOrd="0" destOrd="0" presId="urn:microsoft.com/office/officeart/2005/8/layout/hProcess9"/>
    <dgm:cxn modelId="{046DCCD7-4604-4EFF-A041-296C0452657C}" srcId="{279B3B8C-AD2F-4CD7-BC37-EE2D19084E5D}" destId="{E08CB961-3A98-4134-B4E0-7BFF4C312C19}" srcOrd="2" destOrd="0" parTransId="{B91EB8AF-578D-424C-9D71-55A46452BF18}" sibTransId="{ED3D4243-661A-4EF9-A9F5-68E41EEEB5F3}"/>
    <dgm:cxn modelId="{A0289E48-EC68-4D09-98E9-E9413D3FCD9A}" type="presParOf" srcId="{15C1B155-B110-4AD9-BFBD-39049005C81C}" destId="{902E4C76-055E-4541-B8A8-0630850DBF16}" srcOrd="0" destOrd="0" presId="urn:microsoft.com/office/officeart/2005/8/layout/hProcess9"/>
    <dgm:cxn modelId="{F19D16EF-AE06-4E13-BC93-08F483DD41B7}" type="presParOf" srcId="{15C1B155-B110-4AD9-BFBD-39049005C81C}" destId="{D280D296-46F8-4A56-99B0-E53323838D6E}" srcOrd="1" destOrd="0" presId="urn:microsoft.com/office/officeart/2005/8/layout/hProcess9"/>
    <dgm:cxn modelId="{BF48A526-7E27-43DF-93F3-0B6D78ECF1B2}" type="presParOf" srcId="{D280D296-46F8-4A56-99B0-E53323838D6E}" destId="{DF18CE2B-E8AB-4926-B525-B68122160AF8}" srcOrd="0" destOrd="0" presId="urn:microsoft.com/office/officeart/2005/8/layout/hProcess9"/>
    <dgm:cxn modelId="{02100832-858A-4C4A-B423-ED66248871F4}" type="presParOf" srcId="{D280D296-46F8-4A56-99B0-E53323838D6E}" destId="{9B9FD6DA-5DAD-4AC7-B7CF-40EB4CE7D8F5}" srcOrd="1" destOrd="0" presId="urn:microsoft.com/office/officeart/2005/8/layout/hProcess9"/>
    <dgm:cxn modelId="{7D6CA100-53F9-4BF8-9EEB-55E3755E719C}" type="presParOf" srcId="{D280D296-46F8-4A56-99B0-E53323838D6E}" destId="{E2A213DE-3158-4FBA-B983-5EA3D05C82A7}" srcOrd="2" destOrd="0" presId="urn:microsoft.com/office/officeart/2005/8/layout/hProcess9"/>
    <dgm:cxn modelId="{C1AB8C31-4E31-4D22-9198-3E512C3F3EEE}" type="presParOf" srcId="{D280D296-46F8-4A56-99B0-E53323838D6E}" destId="{345EC366-4C09-4A50-B9B7-D59A9BA58AAA}" srcOrd="3" destOrd="0" presId="urn:microsoft.com/office/officeart/2005/8/layout/hProcess9"/>
    <dgm:cxn modelId="{25FE4A4A-0027-41A6-8713-09218F32DCD2}" type="presParOf" srcId="{D280D296-46F8-4A56-99B0-E53323838D6E}" destId="{7ACA37E8-5778-4BF0-B9B0-F4D3700A6246}"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A6673A5C-5223-4A0E-A1BE-71E6FCF6462D}" type="doc">
      <dgm:prSet loTypeId="urn:microsoft.com/office/officeart/2005/8/layout/default" loCatId="list" qsTypeId="urn:microsoft.com/office/officeart/2005/8/quickstyle/simple1" qsCatId="simple" csTypeId="urn:microsoft.com/office/officeart/2005/8/colors/accent1_1" csCatId="accent1" phldr="1"/>
      <dgm:spPr/>
      <dgm:t>
        <a:bodyPr/>
        <a:lstStyle/>
        <a:p>
          <a:endParaRPr lang="ru-RU"/>
        </a:p>
      </dgm:t>
    </dgm:pt>
    <dgm:pt modelId="{75774F4B-1BB2-49B3-9218-5F9FEB2CD446}">
      <dgm:prSet phldrT="[Текст]"/>
      <dgm:spPr/>
      <dgm:t>
        <a:bodyPr/>
        <a:lstStyle/>
        <a:p>
          <a:pPr algn="l">
            <a:spcAft>
              <a:spcPts val="200"/>
            </a:spcAft>
          </a:pPr>
          <a:r>
            <a:rPr lang="uk-UA" b="0" i="0" noProof="0" dirty="0" smtClean="0">
              <a:solidFill>
                <a:schemeClr val="accent2"/>
              </a:solidFill>
            </a:rPr>
            <a:t>- знання відповідних норм права;</a:t>
          </a:r>
        </a:p>
        <a:p>
          <a:pPr algn="l">
            <a:spcAft>
              <a:spcPts val="200"/>
            </a:spcAft>
          </a:pPr>
          <a:r>
            <a:rPr lang="uk-UA" b="0" i="0" noProof="0" dirty="0" smtClean="0">
              <a:solidFill>
                <a:schemeClr val="accent2"/>
              </a:solidFill>
            </a:rPr>
            <a:t>- наявність необхідного досвіду їх застосування; </a:t>
          </a:r>
        </a:p>
        <a:p>
          <a:pPr algn="l">
            <a:spcAft>
              <a:spcPts val="200"/>
            </a:spcAft>
          </a:pPr>
          <a:r>
            <a:rPr lang="uk-UA" b="0" i="0" noProof="0" dirty="0" smtClean="0">
              <a:solidFill>
                <a:schemeClr val="accent2"/>
              </a:solidFill>
            </a:rPr>
            <a:t>- доскональність у врахуванні всіх обставин, що стосуються доручення клієнта та можливих правових наслідків його виконання;</a:t>
          </a:r>
        </a:p>
        <a:p>
          <a:pPr algn="l">
            <a:spcAft>
              <a:spcPts val="200"/>
            </a:spcAft>
          </a:pPr>
          <a:r>
            <a:rPr lang="uk-UA" b="0" i="0" noProof="0" dirty="0" smtClean="0">
              <a:solidFill>
                <a:schemeClr val="accent2"/>
              </a:solidFill>
            </a:rPr>
            <a:t>- ретельну підготовку до виконання доручення;</a:t>
          </a:r>
          <a:endParaRPr lang="uk-UA" noProof="0" dirty="0">
            <a:solidFill>
              <a:schemeClr val="accent2"/>
            </a:solidFill>
            <a:latin typeface="+mj-lt"/>
          </a:endParaRPr>
        </a:p>
      </dgm:t>
    </dgm:pt>
    <dgm:pt modelId="{84D1F63B-5DF3-4DB3-91A5-178EF42B6BB5}" type="parTrans" cxnId="{EE352C6C-6104-49DD-8606-DEF7185E2D1A}">
      <dgm:prSet/>
      <dgm:spPr/>
      <dgm:t>
        <a:bodyPr/>
        <a:lstStyle/>
        <a:p>
          <a:endParaRPr lang="ru-RU"/>
        </a:p>
      </dgm:t>
    </dgm:pt>
    <dgm:pt modelId="{430486E0-83C8-4A45-AEC3-B9FCB1F6D4EE}" type="sibTrans" cxnId="{EE352C6C-6104-49DD-8606-DEF7185E2D1A}">
      <dgm:prSet/>
      <dgm:spPr/>
      <dgm:t>
        <a:bodyPr/>
        <a:lstStyle/>
        <a:p>
          <a:endParaRPr lang="ru-RU"/>
        </a:p>
      </dgm:t>
    </dgm:pt>
    <dgm:pt modelId="{1E3F48CA-B534-49B6-91D6-4C3979FC2AAD}" type="pres">
      <dgm:prSet presAssocID="{A6673A5C-5223-4A0E-A1BE-71E6FCF6462D}" presName="diagram" presStyleCnt="0">
        <dgm:presLayoutVars>
          <dgm:dir/>
          <dgm:resizeHandles val="exact"/>
        </dgm:presLayoutVars>
      </dgm:prSet>
      <dgm:spPr/>
      <dgm:t>
        <a:bodyPr/>
        <a:lstStyle/>
        <a:p>
          <a:endParaRPr lang="ru-RU"/>
        </a:p>
      </dgm:t>
    </dgm:pt>
    <dgm:pt modelId="{A3469D46-A3DF-4451-9FED-7FAD66FB092D}" type="pres">
      <dgm:prSet presAssocID="{75774F4B-1BB2-49B3-9218-5F9FEB2CD446}" presName="node" presStyleLbl="node1" presStyleIdx="0" presStyleCnt="1" custScaleX="109603">
        <dgm:presLayoutVars>
          <dgm:bulletEnabled val="1"/>
        </dgm:presLayoutVars>
      </dgm:prSet>
      <dgm:spPr/>
      <dgm:t>
        <a:bodyPr/>
        <a:lstStyle/>
        <a:p>
          <a:endParaRPr lang="ru-RU"/>
        </a:p>
      </dgm:t>
    </dgm:pt>
  </dgm:ptLst>
  <dgm:cxnLst>
    <dgm:cxn modelId="{C9CA6717-7B8A-4605-B7C4-5B35FC12BF1D}" type="presOf" srcId="{A6673A5C-5223-4A0E-A1BE-71E6FCF6462D}" destId="{1E3F48CA-B534-49B6-91D6-4C3979FC2AAD}" srcOrd="0" destOrd="0" presId="urn:microsoft.com/office/officeart/2005/8/layout/default"/>
    <dgm:cxn modelId="{EE352C6C-6104-49DD-8606-DEF7185E2D1A}" srcId="{A6673A5C-5223-4A0E-A1BE-71E6FCF6462D}" destId="{75774F4B-1BB2-49B3-9218-5F9FEB2CD446}" srcOrd="0" destOrd="0" parTransId="{84D1F63B-5DF3-4DB3-91A5-178EF42B6BB5}" sibTransId="{430486E0-83C8-4A45-AEC3-B9FCB1F6D4EE}"/>
    <dgm:cxn modelId="{7BA7BD43-5ED0-4697-8C49-472DFB854F22}" type="presOf" srcId="{75774F4B-1BB2-49B3-9218-5F9FEB2CD446}" destId="{A3469D46-A3DF-4451-9FED-7FAD66FB092D}" srcOrd="0" destOrd="0" presId="urn:microsoft.com/office/officeart/2005/8/layout/default"/>
    <dgm:cxn modelId="{6A947E76-E21A-4CA8-8399-E9C9F667AB87}" type="presParOf" srcId="{1E3F48CA-B534-49B6-91D6-4C3979FC2AAD}" destId="{A3469D46-A3DF-4451-9FED-7FAD66FB092D}" srcOrd="0" destOrd="0" presId="urn:microsoft.com/office/officeart/2005/8/layout/defaul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A6673A5C-5223-4A0E-A1BE-71E6FCF6462D}" type="doc">
      <dgm:prSet loTypeId="urn:microsoft.com/office/officeart/2005/8/layout/default" loCatId="list" qsTypeId="urn:microsoft.com/office/officeart/2005/8/quickstyle/simple1" qsCatId="simple" csTypeId="urn:microsoft.com/office/officeart/2005/8/colors/accent0_1" csCatId="mainScheme" phldr="1"/>
      <dgm:spPr/>
      <dgm:t>
        <a:bodyPr/>
        <a:lstStyle/>
        <a:p>
          <a:endParaRPr lang="ru-RU"/>
        </a:p>
      </dgm:t>
    </dgm:pt>
    <dgm:pt modelId="{75774F4B-1BB2-49B3-9218-5F9FEB2CD446}">
      <dgm:prSet phldrT="[Текст]"/>
      <dgm:spPr/>
      <dgm:t>
        <a:bodyPr/>
        <a:lstStyle/>
        <a:p>
          <a:r>
            <a:rPr lang="uk-UA" b="0" i="0" noProof="0" dirty="0" smtClean="0"/>
            <a:t>До підписання договору про надання професійної правничої (правової) допомоги у справі </a:t>
          </a:r>
          <a:r>
            <a:rPr lang="uk-UA" b="0" i="0" noProof="0" dirty="0" smtClean="0">
              <a:solidFill>
                <a:schemeClr val="accent2"/>
              </a:solidFill>
            </a:rPr>
            <a:t>адвокат повинен </a:t>
          </a:r>
        </a:p>
        <a:p>
          <a:r>
            <a:rPr lang="uk-UA" b="0" i="0" noProof="0" dirty="0" smtClean="0">
              <a:solidFill>
                <a:schemeClr val="accent2"/>
              </a:solidFill>
            </a:rPr>
            <a:t>- з'ясувати всі відомі клієнту обставини, які можуть позначитися на визначенні наявності правової позиції у справі та її змісті, </a:t>
          </a:r>
        </a:p>
        <a:p>
          <a:r>
            <a:rPr lang="uk-UA" b="0" i="0" noProof="0" dirty="0" smtClean="0">
              <a:solidFill>
                <a:schemeClr val="accent2"/>
              </a:solidFill>
            </a:rPr>
            <a:t>-  запитати і вивчити всі відповідні документи, які є в розпорядженні клієнта. </a:t>
          </a:r>
        </a:p>
        <a:p>
          <a:r>
            <a:rPr lang="uk-UA" b="0" i="0" noProof="0" dirty="0" smtClean="0">
              <a:solidFill>
                <a:schemeClr val="accent2"/>
              </a:solidFill>
            </a:rPr>
            <a:t>Якщо після виконання цих вимог адвокат переконається у наявності фактичних і правових підстав для виконання певного доручення, він повинен неупереджено й об'єктивно викласти їх клієнту і повідомити в загальних рисах, який час і обсяг роботи </a:t>
          </a:r>
          <a:r>
            <a:rPr lang="uk-UA" b="0" i="0" noProof="0" dirty="0" err="1" smtClean="0">
              <a:solidFill>
                <a:schemeClr val="accent2"/>
              </a:solidFill>
            </a:rPr>
            <a:t>вимагатиметься</a:t>
          </a:r>
          <a:r>
            <a:rPr lang="uk-UA" b="0" i="0" noProof="0" dirty="0" smtClean="0">
              <a:solidFill>
                <a:schemeClr val="accent2"/>
              </a:solidFill>
            </a:rPr>
            <a:t> для виконання цього доручення та які правові наслідки досягнення результату, якого бажає клієнт</a:t>
          </a:r>
          <a:endParaRPr lang="uk-UA" b="1" noProof="0" dirty="0" smtClean="0">
            <a:solidFill>
              <a:schemeClr val="accent2"/>
            </a:solidFill>
          </a:endParaRPr>
        </a:p>
      </dgm:t>
    </dgm:pt>
    <dgm:pt modelId="{84D1F63B-5DF3-4DB3-91A5-178EF42B6BB5}" type="parTrans" cxnId="{EE352C6C-6104-49DD-8606-DEF7185E2D1A}">
      <dgm:prSet/>
      <dgm:spPr/>
      <dgm:t>
        <a:bodyPr/>
        <a:lstStyle/>
        <a:p>
          <a:endParaRPr lang="ru-RU"/>
        </a:p>
      </dgm:t>
    </dgm:pt>
    <dgm:pt modelId="{430486E0-83C8-4A45-AEC3-B9FCB1F6D4EE}" type="sibTrans" cxnId="{EE352C6C-6104-49DD-8606-DEF7185E2D1A}">
      <dgm:prSet/>
      <dgm:spPr/>
      <dgm:t>
        <a:bodyPr/>
        <a:lstStyle/>
        <a:p>
          <a:endParaRPr lang="ru-RU"/>
        </a:p>
      </dgm:t>
    </dgm:pt>
    <dgm:pt modelId="{CD46E798-A3B7-48B5-9D2C-C2A4737B21F3}" type="pres">
      <dgm:prSet presAssocID="{A6673A5C-5223-4A0E-A1BE-71E6FCF6462D}" presName="diagram" presStyleCnt="0">
        <dgm:presLayoutVars>
          <dgm:dir/>
          <dgm:resizeHandles val="exact"/>
        </dgm:presLayoutVars>
      </dgm:prSet>
      <dgm:spPr/>
      <dgm:t>
        <a:bodyPr/>
        <a:lstStyle/>
        <a:p>
          <a:endParaRPr lang="ru-RU"/>
        </a:p>
      </dgm:t>
    </dgm:pt>
    <dgm:pt modelId="{492FCBD6-7A31-4DB0-BBC2-DABF11A3427E}" type="pres">
      <dgm:prSet presAssocID="{75774F4B-1BB2-49B3-9218-5F9FEB2CD446}" presName="node" presStyleLbl="node1" presStyleIdx="0" presStyleCnt="1">
        <dgm:presLayoutVars>
          <dgm:bulletEnabled val="1"/>
        </dgm:presLayoutVars>
      </dgm:prSet>
      <dgm:spPr/>
      <dgm:t>
        <a:bodyPr/>
        <a:lstStyle/>
        <a:p>
          <a:endParaRPr lang="ru-RU"/>
        </a:p>
      </dgm:t>
    </dgm:pt>
  </dgm:ptLst>
  <dgm:cxnLst>
    <dgm:cxn modelId="{2904A6A6-D0F3-487B-9D67-DD29E309E373}" type="presOf" srcId="{75774F4B-1BB2-49B3-9218-5F9FEB2CD446}" destId="{492FCBD6-7A31-4DB0-BBC2-DABF11A3427E}" srcOrd="0" destOrd="0" presId="urn:microsoft.com/office/officeart/2005/8/layout/default"/>
    <dgm:cxn modelId="{2174C0A8-32F1-4573-8921-94EFDE93DCFE}" type="presOf" srcId="{A6673A5C-5223-4A0E-A1BE-71E6FCF6462D}" destId="{CD46E798-A3B7-48B5-9D2C-C2A4737B21F3}" srcOrd="0" destOrd="0" presId="urn:microsoft.com/office/officeart/2005/8/layout/default"/>
    <dgm:cxn modelId="{EE352C6C-6104-49DD-8606-DEF7185E2D1A}" srcId="{A6673A5C-5223-4A0E-A1BE-71E6FCF6462D}" destId="{75774F4B-1BB2-49B3-9218-5F9FEB2CD446}" srcOrd="0" destOrd="0" parTransId="{84D1F63B-5DF3-4DB3-91A5-178EF42B6BB5}" sibTransId="{430486E0-83C8-4A45-AEC3-B9FCB1F6D4EE}"/>
    <dgm:cxn modelId="{1F8855B3-4B34-4244-83EB-F8BC8AF98394}" type="presParOf" srcId="{CD46E798-A3B7-48B5-9D2C-C2A4737B21F3}" destId="{492FCBD6-7A31-4DB0-BBC2-DABF11A3427E}" srcOrd="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FA9BA497-60AB-4307-A9CB-AD910AE1B45B}" type="doc">
      <dgm:prSet loTypeId="urn:microsoft.com/office/officeart/2005/8/layout/equation1" loCatId="process" qsTypeId="urn:microsoft.com/office/officeart/2005/8/quickstyle/simple1" qsCatId="simple" csTypeId="urn:microsoft.com/office/officeart/2005/8/colors/accent5_2" csCatId="accent5" phldr="1"/>
      <dgm:spPr/>
      <dgm:t>
        <a:bodyPr/>
        <a:lstStyle/>
        <a:p>
          <a:endParaRPr lang="ru-RU"/>
        </a:p>
      </dgm:t>
    </dgm:pt>
    <dgm:pt modelId="{7E6747EF-081F-4E0B-BA05-B67F53C2BC62}">
      <dgm:prSet phldrT="[Текст]"/>
      <dgm:spPr/>
      <dgm:t>
        <a:bodyPr/>
        <a:lstStyle/>
        <a:p>
          <a:r>
            <a:rPr lang="ru-RU" dirty="0" smtClean="0"/>
            <a:t>«</a:t>
          </a:r>
          <a:r>
            <a:rPr lang="ru-RU" dirty="0" err="1" smtClean="0"/>
            <a:t>Безпечне</a:t>
          </a:r>
          <a:r>
            <a:rPr lang="ru-RU" dirty="0" smtClean="0"/>
            <a:t> </a:t>
          </a:r>
          <a:r>
            <a:rPr lang="ru-RU" dirty="0" err="1" smtClean="0"/>
            <a:t>місце</a:t>
          </a:r>
          <a:r>
            <a:rPr lang="ru-RU" dirty="0" smtClean="0"/>
            <a:t>» </a:t>
          </a:r>
          <a:endParaRPr lang="ru-RU" dirty="0"/>
        </a:p>
      </dgm:t>
    </dgm:pt>
    <dgm:pt modelId="{B19CAC84-8C61-4FFA-B50A-7DBEA98FA8CC}" type="parTrans" cxnId="{43AE19C7-3B81-48EF-93EB-2885571C5942}">
      <dgm:prSet/>
      <dgm:spPr/>
      <dgm:t>
        <a:bodyPr/>
        <a:lstStyle/>
        <a:p>
          <a:endParaRPr lang="ru-RU"/>
        </a:p>
      </dgm:t>
    </dgm:pt>
    <dgm:pt modelId="{0D26B8A3-1B2D-4EB8-8000-C67B0BDBA89B}" type="sibTrans" cxnId="{43AE19C7-3B81-48EF-93EB-2885571C5942}">
      <dgm:prSet/>
      <dgm:spPr/>
      <dgm:t>
        <a:bodyPr/>
        <a:lstStyle/>
        <a:p>
          <a:endParaRPr lang="ru-RU"/>
        </a:p>
      </dgm:t>
    </dgm:pt>
    <dgm:pt modelId="{E180F350-3EF2-4BE9-B51D-69706E896C6A}">
      <dgm:prSet/>
      <dgm:spPr/>
      <dgm:t>
        <a:bodyPr/>
        <a:lstStyle/>
        <a:p>
          <a:r>
            <a:rPr lang="ru-RU" dirty="0" smtClean="0"/>
            <a:t>«</a:t>
          </a:r>
          <a:r>
            <a:rPr lang="ru-RU" dirty="0" err="1" smtClean="0"/>
            <a:t>Безпечний</a:t>
          </a:r>
          <a:r>
            <a:rPr lang="ru-RU" dirty="0" smtClean="0"/>
            <a:t> </a:t>
          </a:r>
          <a:r>
            <a:rPr lang="ru-RU" dirty="0" err="1" smtClean="0"/>
            <a:t>дорослий</a:t>
          </a:r>
          <a:r>
            <a:rPr lang="ru-RU" dirty="0" smtClean="0"/>
            <a:t>» </a:t>
          </a:r>
          <a:endParaRPr lang="ru-RU" dirty="0"/>
        </a:p>
      </dgm:t>
    </dgm:pt>
    <dgm:pt modelId="{E2AA0A66-6D30-4C9B-B9D3-E8F736C05E4E}" type="parTrans" cxnId="{181405FA-9A15-4FC7-9818-878265DCD8F5}">
      <dgm:prSet/>
      <dgm:spPr/>
      <dgm:t>
        <a:bodyPr/>
        <a:lstStyle/>
        <a:p>
          <a:endParaRPr lang="ru-RU"/>
        </a:p>
      </dgm:t>
    </dgm:pt>
    <dgm:pt modelId="{E89128DD-AA76-457D-A667-8EBA3F89E73C}" type="sibTrans" cxnId="{181405FA-9A15-4FC7-9818-878265DCD8F5}">
      <dgm:prSet/>
      <dgm:spPr/>
      <dgm:t>
        <a:bodyPr/>
        <a:lstStyle/>
        <a:p>
          <a:endParaRPr lang="ru-RU"/>
        </a:p>
      </dgm:t>
    </dgm:pt>
    <dgm:pt modelId="{6CBD900B-89C4-49C8-803E-E0C3BB45D3AD}">
      <dgm:prSet/>
      <dgm:spPr/>
      <dgm:t>
        <a:bodyPr/>
        <a:lstStyle/>
        <a:p>
          <a:r>
            <a:rPr lang="ru-RU" smtClean="0"/>
            <a:t>«Дитина у безпеці» </a:t>
          </a:r>
          <a:endParaRPr lang="ru-RU" dirty="0"/>
        </a:p>
      </dgm:t>
    </dgm:pt>
    <dgm:pt modelId="{D391FA5F-9869-43C0-A3DA-3C2ED0F4AB6C}" type="parTrans" cxnId="{BB2671BE-C0FB-48F5-B4E2-B45E0C2E9AD1}">
      <dgm:prSet/>
      <dgm:spPr/>
      <dgm:t>
        <a:bodyPr/>
        <a:lstStyle/>
        <a:p>
          <a:endParaRPr lang="ru-RU"/>
        </a:p>
      </dgm:t>
    </dgm:pt>
    <dgm:pt modelId="{37F841A5-9A9E-43A0-9615-30DCD859CB97}" type="sibTrans" cxnId="{BB2671BE-C0FB-48F5-B4E2-B45E0C2E9AD1}">
      <dgm:prSet/>
      <dgm:spPr/>
      <dgm:t>
        <a:bodyPr/>
        <a:lstStyle/>
        <a:p>
          <a:endParaRPr lang="ru-RU"/>
        </a:p>
      </dgm:t>
    </dgm:pt>
    <dgm:pt modelId="{D5DE0442-5D09-442D-92A8-1C3095C6701B}" type="pres">
      <dgm:prSet presAssocID="{FA9BA497-60AB-4307-A9CB-AD910AE1B45B}" presName="linearFlow" presStyleCnt="0">
        <dgm:presLayoutVars>
          <dgm:dir/>
          <dgm:resizeHandles val="exact"/>
        </dgm:presLayoutVars>
      </dgm:prSet>
      <dgm:spPr/>
      <dgm:t>
        <a:bodyPr/>
        <a:lstStyle/>
        <a:p>
          <a:endParaRPr lang="ru-RU"/>
        </a:p>
      </dgm:t>
    </dgm:pt>
    <dgm:pt modelId="{F6DAFD0B-5827-40B6-87C3-3A7F9C009E70}" type="pres">
      <dgm:prSet presAssocID="{7E6747EF-081F-4E0B-BA05-B67F53C2BC62}" presName="node" presStyleLbl="node1" presStyleIdx="0" presStyleCnt="3">
        <dgm:presLayoutVars>
          <dgm:bulletEnabled val="1"/>
        </dgm:presLayoutVars>
      </dgm:prSet>
      <dgm:spPr/>
      <dgm:t>
        <a:bodyPr/>
        <a:lstStyle/>
        <a:p>
          <a:endParaRPr lang="ru-RU"/>
        </a:p>
      </dgm:t>
    </dgm:pt>
    <dgm:pt modelId="{9FC5CAAC-FB38-4D35-9757-9BB03D58FAB2}" type="pres">
      <dgm:prSet presAssocID="{0D26B8A3-1B2D-4EB8-8000-C67B0BDBA89B}" presName="spacerL" presStyleCnt="0"/>
      <dgm:spPr/>
      <dgm:t>
        <a:bodyPr/>
        <a:lstStyle/>
        <a:p>
          <a:endParaRPr lang="ru-RU"/>
        </a:p>
      </dgm:t>
    </dgm:pt>
    <dgm:pt modelId="{886F6F8D-8C72-4F83-8563-804434AB90BA}" type="pres">
      <dgm:prSet presAssocID="{0D26B8A3-1B2D-4EB8-8000-C67B0BDBA89B}" presName="sibTrans" presStyleLbl="sibTrans2D1" presStyleIdx="0" presStyleCnt="2"/>
      <dgm:spPr/>
      <dgm:t>
        <a:bodyPr/>
        <a:lstStyle/>
        <a:p>
          <a:endParaRPr lang="ru-RU"/>
        </a:p>
      </dgm:t>
    </dgm:pt>
    <dgm:pt modelId="{A936EBEA-9AE6-4C33-AFD8-150E33F6F9EE}" type="pres">
      <dgm:prSet presAssocID="{0D26B8A3-1B2D-4EB8-8000-C67B0BDBA89B}" presName="spacerR" presStyleCnt="0"/>
      <dgm:spPr/>
      <dgm:t>
        <a:bodyPr/>
        <a:lstStyle/>
        <a:p>
          <a:endParaRPr lang="ru-RU"/>
        </a:p>
      </dgm:t>
    </dgm:pt>
    <dgm:pt modelId="{C9CE60FB-392D-4054-82AD-B03E7143F3B3}" type="pres">
      <dgm:prSet presAssocID="{E180F350-3EF2-4BE9-B51D-69706E896C6A}" presName="node" presStyleLbl="node1" presStyleIdx="1" presStyleCnt="3">
        <dgm:presLayoutVars>
          <dgm:bulletEnabled val="1"/>
        </dgm:presLayoutVars>
      </dgm:prSet>
      <dgm:spPr/>
      <dgm:t>
        <a:bodyPr/>
        <a:lstStyle/>
        <a:p>
          <a:endParaRPr lang="ru-RU"/>
        </a:p>
      </dgm:t>
    </dgm:pt>
    <dgm:pt modelId="{20C8DB8F-81DB-44ED-A4D2-5B6FF17FB810}" type="pres">
      <dgm:prSet presAssocID="{E89128DD-AA76-457D-A667-8EBA3F89E73C}" presName="spacerL" presStyleCnt="0"/>
      <dgm:spPr/>
      <dgm:t>
        <a:bodyPr/>
        <a:lstStyle/>
        <a:p>
          <a:endParaRPr lang="ru-RU"/>
        </a:p>
      </dgm:t>
    </dgm:pt>
    <dgm:pt modelId="{C11F8525-CD08-4ED9-8365-05442A442065}" type="pres">
      <dgm:prSet presAssocID="{E89128DD-AA76-457D-A667-8EBA3F89E73C}" presName="sibTrans" presStyleLbl="sibTrans2D1" presStyleIdx="1" presStyleCnt="2"/>
      <dgm:spPr/>
      <dgm:t>
        <a:bodyPr/>
        <a:lstStyle/>
        <a:p>
          <a:endParaRPr lang="ru-RU"/>
        </a:p>
      </dgm:t>
    </dgm:pt>
    <dgm:pt modelId="{4ED04B6C-7A1B-49C6-AB4B-6D7624BD1A6E}" type="pres">
      <dgm:prSet presAssocID="{E89128DD-AA76-457D-A667-8EBA3F89E73C}" presName="spacerR" presStyleCnt="0"/>
      <dgm:spPr/>
      <dgm:t>
        <a:bodyPr/>
        <a:lstStyle/>
        <a:p>
          <a:endParaRPr lang="ru-RU"/>
        </a:p>
      </dgm:t>
    </dgm:pt>
    <dgm:pt modelId="{70DA4DE6-0AEE-4076-8F3A-FB8606244375}" type="pres">
      <dgm:prSet presAssocID="{6CBD900B-89C4-49C8-803E-E0C3BB45D3AD}" presName="node" presStyleLbl="node1" presStyleIdx="2" presStyleCnt="3">
        <dgm:presLayoutVars>
          <dgm:bulletEnabled val="1"/>
        </dgm:presLayoutVars>
      </dgm:prSet>
      <dgm:spPr/>
      <dgm:t>
        <a:bodyPr/>
        <a:lstStyle/>
        <a:p>
          <a:endParaRPr lang="ru-RU"/>
        </a:p>
      </dgm:t>
    </dgm:pt>
  </dgm:ptLst>
  <dgm:cxnLst>
    <dgm:cxn modelId="{1A4DE231-CB38-4AB9-8E56-D4067C194F94}" type="presOf" srcId="{E180F350-3EF2-4BE9-B51D-69706E896C6A}" destId="{C9CE60FB-392D-4054-82AD-B03E7143F3B3}" srcOrd="0" destOrd="0" presId="urn:microsoft.com/office/officeart/2005/8/layout/equation1"/>
    <dgm:cxn modelId="{DA607391-6448-4951-B075-DFE0FA453C41}" type="presOf" srcId="{E89128DD-AA76-457D-A667-8EBA3F89E73C}" destId="{C11F8525-CD08-4ED9-8365-05442A442065}" srcOrd="0" destOrd="0" presId="urn:microsoft.com/office/officeart/2005/8/layout/equation1"/>
    <dgm:cxn modelId="{0D78D39A-8FF4-47F9-8D57-C6FB33CF9941}" type="presOf" srcId="{6CBD900B-89C4-49C8-803E-E0C3BB45D3AD}" destId="{70DA4DE6-0AEE-4076-8F3A-FB8606244375}" srcOrd="0" destOrd="0" presId="urn:microsoft.com/office/officeart/2005/8/layout/equation1"/>
    <dgm:cxn modelId="{6324DCCE-D92F-4393-8358-5A48EAA9BCD2}" type="presOf" srcId="{7E6747EF-081F-4E0B-BA05-B67F53C2BC62}" destId="{F6DAFD0B-5827-40B6-87C3-3A7F9C009E70}" srcOrd="0" destOrd="0" presId="urn:microsoft.com/office/officeart/2005/8/layout/equation1"/>
    <dgm:cxn modelId="{51463303-CDD3-428F-A44A-42D03CC1E394}" type="presOf" srcId="{0D26B8A3-1B2D-4EB8-8000-C67B0BDBA89B}" destId="{886F6F8D-8C72-4F83-8563-804434AB90BA}" srcOrd="0" destOrd="0" presId="urn:microsoft.com/office/officeart/2005/8/layout/equation1"/>
    <dgm:cxn modelId="{181405FA-9A15-4FC7-9818-878265DCD8F5}" srcId="{FA9BA497-60AB-4307-A9CB-AD910AE1B45B}" destId="{E180F350-3EF2-4BE9-B51D-69706E896C6A}" srcOrd="1" destOrd="0" parTransId="{E2AA0A66-6D30-4C9B-B9D3-E8F736C05E4E}" sibTransId="{E89128DD-AA76-457D-A667-8EBA3F89E73C}"/>
    <dgm:cxn modelId="{43AE19C7-3B81-48EF-93EB-2885571C5942}" srcId="{FA9BA497-60AB-4307-A9CB-AD910AE1B45B}" destId="{7E6747EF-081F-4E0B-BA05-B67F53C2BC62}" srcOrd="0" destOrd="0" parTransId="{B19CAC84-8C61-4FFA-B50A-7DBEA98FA8CC}" sibTransId="{0D26B8A3-1B2D-4EB8-8000-C67B0BDBA89B}"/>
    <dgm:cxn modelId="{BB2671BE-C0FB-48F5-B4E2-B45E0C2E9AD1}" srcId="{FA9BA497-60AB-4307-A9CB-AD910AE1B45B}" destId="{6CBD900B-89C4-49C8-803E-E0C3BB45D3AD}" srcOrd="2" destOrd="0" parTransId="{D391FA5F-9869-43C0-A3DA-3C2ED0F4AB6C}" sibTransId="{37F841A5-9A9E-43A0-9615-30DCD859CB97}"/>
    <dgm:cxn modelId="{262A45D8-B295-414A-ACF9-510C5AE28F8D}" type="presOf" srcId="{FA9BA497-60AB-4307-A9CB-AD910AE1B45B}" destId="{D5DE0442-5D09-442D-92A8-1C3095C6701B}" srcOrd="0" destOrd="0" presId="urn:microsoft.com/office/officeart/2005/8/layout/equation1"/>
    <dgm:cxn modelId="{ACE195A9-EC1B-4486-8814-A0BFC77355D8}" type="presParOf" srcId="{D5DE0442-5D09-442D-92A8-1C3095C6701B}" destId="{F6DAFD0B-5827-40B6-87C3-3A7F9C009E70}" srcOrd="0" destOrd="0" presId="urn:microsoft.com/office/officeart/2005/8/layout/equation1"/>
    <dgm:cxn modelId="{2DD9A7F7-1A39-40F3-8FF2-2C72BF52DF73}" type="presParOf" srcId="{D5DE0442-5D09-442D-92A8-1C3095C6701B}" destId="{9FC5CAAC-FB38-4D35-9757-9BB03D58FAB2}" srcOrd="1" destOrd="0" presId="urn:microsoft.com/office/officeart/2005/8/layout/equation1"/>
    <dgm:cxn modelId="{47D2B52E-D044-4BC2-AF1B-F213ECA2B6DF}" type="presParOf" srcId="{D5DE0442-5D09-442D-92A8-1C3095C6701B}" destId="{886F6F8D-8C72-4F83-8563-804434AB90BA}" srcOrd="2" destOrd="0" presId="urn:microsoft.com/office/officeart/2005/8/layout/equation1"/>
    <dgm:cxn modelId="{21484EE4-14E4-4865-AFA6-8C92262545D7}" type="presParOf" srcId="{D5DE0442-5D09-442D-92A8-1C3095C6701B}" destId="{A936EBEA-9AE6-4C33-AFD8-150E33F6F9EE}" srcOrd="3" destOrd="0" presId="urn:microsoft.com/office/officeart/2005/8/layout/equation1"/>
    <dgm:cxn modelId="{21BC82E5-5811-4173-9DF1-4C9F65D444AA}" type="presParOf" srcId="{D5DE0442-5D09-442D-92A8-1C3095C6701B}" destId="{C9CE60FB-392D-4054-82AD-B03E7143F3B3}" srcOrd="4" destOrd="0" presId="urn:microsoft.com/office/officeart/2005/8/layout/equation1"/>
    <dgm:cxn modelId="{8C64FB82-8BCB-40C4-9EBB-7E3C8BBBD3C5}" type="presParOf" srcId="{D5DE0442-5D09-442D-92A8-1C3095C6701B}" destId="{20C8DB8F-81DB-44ED-A4D2-5B6FF17FB810}" srcOrd="5" destOrd="0" presId="urn:microsoft.com/office/officeart/2005/8/layout/equation1"/>
    <dgm:cxn modelId="{3CC3DF86-6747-4086-90B3-FD34C840E930}" type="presParOf" srcId="{D5DE0442-5D09-442D-92A8-1C3095C6701B}" destId="{C11F8525-CD08-4ED9-8365-05442A442065}" srcOrd="6" destOrd="0" presId="urn:microsoft.com/office/officeart/2005/8/layout/equation1"/>
    <dgm:cxn modelId="{B27D3188-689C-4835-9B40-2D2499219249}" type="presParOf" srcId="{D5DE0442-5D09-442D-92A8-1C3095C6701B}" destId="{4ED04B6C-7A1B-49C6-AB4B-6D7624BD1A6E}" srcOrd="7" destOrd="0" presId="urn:microsoft.com/office/officeart/2005/8/layout/equation1"/>
    <dgm:cxn modelId="{12449245-4D32-4E7E-A238-FD3F4121AFBE}" type="presParOf" srcId="{D5DE0442-5D09-442D-92A8-1C3095C6701B}" destId="{70DA4DE6-0AEE-4076-8F3A-FB8606244375}" srcOrd="8" destOrd="0" presId="urn:microsoft.com/office/officeart/2005/8/layout/equation1"/>
  </dgm:cxnLst>
  <dgm:bg/>
  <dgm:whole>
    <a:ln>
      <a:solidFill>
        <a:schemeClr val="tx1"/>
      </a:solidFill>
    </a:ln>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A6C74360-51EB-432C-95F8-C2D16305341D}" type="doc">
      <dgm:prSet loTypeId="urn:microsoft.com/office/officeart/2009/3/layout/PieProcess" loCatId="process" qsTypeId="urn:microsoft.com/office/officeart/2005/8/quickstyle/simple1" qsCatId="simple" csTypeId="urn:microsoft.com/office/officeart/2005/8/colors/accent5_2" csCatId="accent5" phldr="1"/>
      <dgm:spPr/>
    </dgm:pt>
    <dgm:pt modelId="{5EA03EEE-559E-469E-B627-A51C024A1037}">
      <dgm:prSet phldrT="[Текст]"/>
      <dgm:spPr/>
      <dgm:t>
        <a:bodyPr/>
        <a:lstStyle/>
        <a:p>
          <a:r>
            <a:rPr lang="ru-RU" smtClean="0"/>
            <a:t>Попередня </a:t>
          </a:r>
          <a:endParaRPr lang="ru-RU"/>
        </a:p>
      </dgm:t>
    </dgm:pt>
    <dgm:pt modelId="{0B4A68B1-BF6A-4A8A-A2E1-3E151451DC70}" type="parTrans" cxnId="{571D4EBA-2302-44F3-B725-844B11C21239}">
      <dgm:prSet/>
      <dgm:spPr/>
      <dgm:t>
        <a:bodyPr/>
        <a:lstStyle/>
        <a:p>
          <a:endParaRPr lang="ru-RU"/>
        </a:p>
      </dgm:t>
    </dgm:pt>
    <dgm:pt modelId="{019C8C9A-5ACC-4F79-8608-7D07FB6A3020}" type="sibTrans" cxnId="{571D4EBA-2302-44F3-B725-844B11C21239}">
      <dgm:prSet/>
      <dgm:spPr/>
      <dgm:t>
        <a:bodyPr/>
        <a:lstStyle/>
        <a:p>
          <a:endParaRPr lang="ru-RU"/>
        </a:p>
      </dgm:t>
    </dgm:pt>
    <dgm:pt modelId="{4F44EC77-8490-4509-AF85-6D06D1E99018}">
      <dgm:prSet/>
      <dgm:spPr/>
      <dgm:t>
        <a:bodyPr/>
        <a:lstStyle/>
        <a:p>
          <a:r>
            <a:rPr lang="ru-RU" smtClean="0"/>
            <a:t>Вступна </a:t>
          </a:r>
          <a:endParaRPr lang="ru-RU" dirty="0"/>
        </a:p>
      </dgm:t>
    </dgm:pt>
    <dgm:pt modelId="{6993801E-E13E-4DB4-90DD-3FA360FE3CD6}" type="parTrans" cxnId="{26E99BE2-0F78-490B-A380-DC819636CD3C}">
      <dgm:prSet/>
      <dgm:spPr/>
      <dgm:t>
        <a:bodyPr/>
        <a:lstStyle/>
        <a:p>
          <a:endParaRPr lang="ru-RU"/>
        </a:p>
      </dgm:t>
    </dgm:pt>
    <dgm:pt modelId="{AC30E051-C426-4406-A1CD-7E093BC50AE5}" type="sibTrans" cxnId="{26E99BE2-0F78-490B-A380-DC819636CD3C}">
      <dgm:prSet/>
      <dgm:spPr/>
      <dgm:t>
        <a:bodyPr/>
        <a:lstStyle/>
        <a:p>
          <a:endParaRPr lang="ru-RU"/>
        </a:p>
      </dgm:t>
    </dgm:pt>
    <dgm:pt modelId="{9B607F9B-2E91-4F07-B1BA-8A7FE43EB01D}">
      <dgm:prSet/>
      <dgm:spPr/>
      <dgm:t>
        <a:bodyPr/>
        <a:lstStyle/>
        <a:p>
          <a:r>
            <a:rPr lang="ru-RU" dirty="0" smtClean="0"/>
            <a:t>Фаза </a:t>
          </a:r>
          <a:r>
            <a:rPr lang="ru-RU" dirty="0" err="1" smtClean="0"/>
            <a:t>вільної</a:t>
          </a:r>
          <a:r>
            <a:rPr lang="ru-RU" dirty="0" smtClean="0"/>
            <a:t> </a:t>
          </a:r>
          <a:r>
            <a:rPr lang="ru-RU" dirty="0" err="1" smtClean="0"/>
            <a:t>розповіді</a:t>
          </a:r>
          <a:r>
            <a:rPr lang="ru-RU" dirty="0" smtClean="0"/>
            <a:t> </a:t>
          </a:r>
          <a:endParaRPr lang="ru-RU" dirty="0"/>
        </a:p>
      </dgm:t>
    </dgm:pt>
    <dgm:pt modelId="{0926EF13-FF47-45A1-BD46-19067AC10449}" type="parTrans" cxnId="{935630C5-C159-481A-8577-30572807568F}">
      <dgm:prSet/>
      <dgm:spPr/>
      <dgm:t>
        <a:bodyPr/>
        <a:lstStyle/>
        <a:p>
          <a:endParaRPr lang="ru-RU"/>
        </a:p>
      </dgm:t>
    </dgm:pt>
    <dgm:pt modelId="{CF49D54A-5CCE-4929-B338-16DB2B1A1F4D}" type="sibTrans" cxnId="{935630C5-C159-481A-8577-30572807568F}">
      <dgm:prSet/>
      <dgm:spPr/>
      <dgm:t>
        <a:bodyPr/>
        <a:lstStyle/>
        <a:p>
          <a:endParaRPr lang="ru-RU"/>
        </a:p>
      </dgm:t>
    </dgm:pt>
    <dgm:pt modelId="{A7158F71-29BA-46E9-9817-8BF1D3C9A7FE}">
      <dgm:prSet/>
      <dgm:spPr/>
      <dgm:t>
        <a:bodyPr/>
        <a:lstStyle/>
        <a:p>
          <a:r>
            <a:rPr lang="ru-RU" smtClean="0"/>
            <a:t>Фаза детальних запитань </a:t>
          </a:r>
          <a:endParaRPr lang="ru-RU" dirty="0"/>
        </a:p>
      </dgm:t>
    </dgm:pt>
    <dgm:pt modelId="{0B09E8C7-F947-4B7E-826A-216178EAFF20}" type="parTrans" cxnId="{90D412AC-6541-4A5E-AB4F-4EBE90EC593A}">
      <dgm:prSet/>
      <dgm:spPr/>
      <dgm:t>
        <a:bodyPr/>
        <a:lstStyle/>
        <a:p>
          <a:endParaRPr lang="ru-RU"/>
        </a:p>
      </dgm:t>
    </dgm:pt>
    <dgm:pt modelId="{9D87B72E-FC08-4211-AEE9-08A030F32F3D}" type="sibTrans" cxnId="{90D412AC-6541-4A5E-AB4F-4EBE90EC593A}">
      <dgm:prSet/>
      <dgm:spPr/>
      <dgm:t>
        <a:bodyPr/>
        <a:lstStyle/>
        <a:p>
          <a:endParaRPr lang="ru-RU"/>
        </a:p>
      </dgm:t>
    </dgm:pt>
    <dgm:pt modelId="{88F9266E-2DAA-48C6-A164-E0866D6AF2E7}">
      <dgm:prSet/>
      <dgm:spPr/>
      <dgm:t>
        <a:bodyPr/>
        <a:lstStyle/>
        <a:p>
          <a:r>
            <a:rPr lang="ru-RU" smtClean="0"/>
            <a:t>Завершальна фаза </a:t>
          </a:r>
          <a:endParaRPr lang="ru-RU" dirty="0"/>
        </a:p>
      </dgm:t>
    </dgm:pt>
    <dgm:pt modelId="{05142EFE-D0FB-4FD0-95CD-EA0EF2CEA982}" type="parTrans" cxnId="{3508B3B3-E22B-4B38-A936-A5D556FAE915}">
      <dgm:prSet/>
      <dgm:spPr/>
      <dgm:t>
        <a:bodyPr/>
        <a:lstStyle/>
        <a:p>
          <a:endParaRPr lang="ru-RU"/>
        </a:p>
      </dgm:t>
    </dgm:pt>
    <dgm:pt modelId="{37D7C5E6-A35D-4AF5-9C57-8939DD5909CA}" type="sibTrans" cxnId="{3508B3B3-E22B-4B38-A936-A5D556FAE915}">
      <dgm:prSet/>
      <dgm:spPr/>
      <dgm:t>
        <a:bodyPr/>
        <a:lstStyle/>
        <a:p>
          <a:endParaRPr lang="ru-RU"/>
        </a:p>
      </dgm:t>
    </dgm:pt>
    <dgm:pt modelId="{999A0816-8540-42F4-9DAD-15B00A02D8A7}" type="pres">
      <dgm:prSet presAssocID="{A6C74360-51EB-432C-95F8-C2D16305341D}" presName="Name0" presStyleCnt="0">
        <dgm:presLayoutVars>
          <dgm:chMax val="7"/>
          <dgm:chPref val="7"/>
          <dgm:dir/>
          <dgm:animOne val="branch"/>
          <dgm:animLvl val="lvl"/>
        </dgm:presLayoutVars>
      </dgm:prSet>
      <dgm:spPr/>
    </dgm:pt>
    <dgm:pt modelId="{281298C4-0F26-4F34-883C-F312B62FC94F}" type="pres">
      <dgm:prSet presAssocID="{5EA03EEE-559E-469E-B627-A51C024A1037}" presName="ParentComposite" presStyleCnt="0"/>
      <dgm:spPr/>
    </dgm:pt>
    <dgm:pt modelId="{3EA6445D-75D4-4CFE-9298-ABCED892A617}" type="pres">
      <dgm:prSet presAssocID="{5EA03EEE-559E-469E-B627-A51C024A1037}" presName="Chord" presStyleLbl="bgShp" presStyleIdx="0" presStyleCnt="5"/>
      <dgm:spPr/>
    </dgm:pt>
    <dgm:pt modelId="{4D08DDA2-CCAA-4358-8B27-FA5E876B8F82}" type="pres">
      <dgm:prSet presAssocID="{5EA03EEE-559E-469E-B627-A51C024A1037}" presName="Pie" presStyleLbl="alignNode1" presStyleIdx="0" presStyleCnt="5"/>
      <dgm:spPr/>
    </dgm:pt>
    <dgm:pt modelId="{A927974B-B39F-4049-AAB6-4562A84A6A07}" type="pres">
      <dgm:prSet presAssocID="{5EA03EEE-559E-469E-B627-A51C024A1037}" presName="Parent" presStyleLbl="revTx" presStyleIdx="0" presStyleCnt="5">
        <dgm:presLayoutVars>
          <dgm:chMax val="1"/>
          <dgm:chPref val="1"/>
          <dgm:bulletEnabled val="1"/>
        </dgm:presLayoutVars>
      </dgm:prSet>
      <dgm:spPr/>
      <dgm:t>
        <a:bodyPr/>
        <a:lstStyle/>
        <a:p>
          <a:endParaRPr lang="ru-RU"/>
        </a:p>
      </dgm:t>
    </dgm:pt>
    <dgm:pt modelId="{21D78E51-CCE9-4102-A373-11ADA77514FD}" type="pres">
      <dgm:prSet presAssocID="{4F44EC77-8490-4509-AF85-6D06D1E99018}" presName="ParentComposite" presStyleCnt="0"/>
      <dgm:spPr/>
    </dgm:pt>
    <dgm:pt modelId="{2CEC7E8B-DE4A-44BC-B70C-6DB58BBB6D29}" type="pres">
      <dgm:prSet presAssocID="{4F44EC77-8490-4509-AF85-6D06D1E99018}" presName="Chord" presStyleLbl="bgShp" presStyleIdx="1" presStyleCnt="5"/>
      <dgm:spPr/>
    </dgm:pt>
    <dgm:pt modelId="{D6198BBF-34B5-40DA-8B34-6CBF0F3B3617}" type="pres">
      <dgm:prSet presAssocID="{4F44EC77-8490-4509-AF85-6D06D1E99018}" presName="Pie" presStyleLbl="alignNode1" presStyleIdx="1" presStyleCnt="5"/>
      <dgm:spPr/>
    </dgm:pt>
    <dgm:pt modelId="{1A8BC808-029A-48C9-B1F3-5C148C58F057}" type="pres">
      <dgm:prSet presAssocID="{4F44EC77-8490-4509-AF85-6D06D1E99018}" presName="Parent" presStyleLbl="revTx" presStyleIdx="1" presStyleCnt="5">
        <dgm:presLayoutVars>
          <dgm:chMax val="1"/>
          <dgm:chPref val="1"/>
          <dgm:bulletEnabled val="1"/>
        </dgm:presLayoutVars>
      </dgm:prSet>
      <dgm:spPr/>
      <dgm:t>
        <a:bodyPr/>
        <a:lstStyle/>
        <a:p>
          <a:endParaRPr lang="ru-RU"/>
        </a:p>
      </dgm:t>
    </dgm:pt>
    <dgm:pt modelId="{0824B0E8-BAFD-4767-B5D2-A02694808041}" type="pres">
      <dgm:prSet presAssocID="{9B607F9B-2E91-4F07-B1BA-8A7FE43EB01D}" presName="ParentComposite" presStyleCnt="0"/>
      <dgm:spPr/>
    </dgm:pt>
    <dgm:pt modelId="{72AC7529-B705-4588-9C7F-F842635A15B0}" type="pres">
      <dgm:prSet presAssocID="{9B607F9B-2E91-4F07-B1BA-8A7FE43EB01D}" presName="Chord" presStyleLbl="bgShp" presStyleIdx="2" presStyleCnt="5"/>
      <dgm:spPr/>
    </dgm:pt>
    <dgm:pt modelId="{353DCB46-2E27-4423-890A-3529776BC495}" type="pres">
      <dgm:prSet presAssocID="{9B607F9B-2E91-4F07-B1BA-8A7FE43EB01D}" presName="Pie" presStyleLbl="alignNode1" presStyleIdx="2" presStyleCnt="5"/>
      <dgm:spPr/>
    </dgm:pt>
    <dgm:pt modelId="{2A503528-654F-4FB6-9FFA-F5BAF9BFF30C}" type="pres">
      <dgm:prSet presAssocID="{9B607F9B-2E91-4F07-B1BA-8A7FE43EB01D}" presName="Parent" presStyleLbl="revTx" presStyleIdx="2" presStyleCnt="5">
        <dgm:presLayoutVars>
          <dgm:chMax val="1"/>
          <dgm:chPref val="1"/>
          <dgm:bulletEnabled val="1"/>
        </dgm:presLayoutVars>
      </dgm:prSet>
      <dgm:spPr/>
      <dgm:t>
        <a:bodyPr/>
        <a:lstStyle/>
        <a:p>
          <a:endParaRPr lang="ru-RU"/>
        </a:p>
      </dgm:t>
    </dgm:pt>
    <dgm:pt modelId="{3B29A326-E2C2-4B9C-9F9D-0D2270695BDD}" type="pres">
      <dgm:prSet presAssocID="{A7158F71-29BA-46E9-9817-8BF1D3C9A7FE}" presName="ParentComposite" presStyleCnt="0"/>
      <dgm:spPr/>
    </dgm:pt>
    <dgm:pt modelId="{5DD9BA31-CED3-483D-89E4-FAA6C69C0632}" type="pres">
      <dgm:prSet presAssocID="{A7158F71-29BA-46E9-9817-8BF1D3C9A7FE}" presName="Chord" presStyleLbl="bgShp" presStyleIdx="3" presStyleCnt="5"/>
      <dgm:spPr/>
    </dgm:pt>
    <dgm:pt modelId="{A62D16EB-9239-4B33-9BD5-E41F7731785E}" type="pres">
      <dgm:prSet presAssocID="{A7158F71-29BA-46E9-9817-8BF1D3C9A7FE}" presName="Pie" presStyleLbl="alignNode1" presStyleIdx="3" presStyleCnt="5"/>
      <dgm:spPr/>
    </dgm:pt>
    <dgm:pt modelId="{93E1B25F-B2D5-4D13-9406-2AA8630C354C}" type="pres">
      <dgm:prSet presAssocID="{A7158F71-29BA-46E9-9817-8BF1D3C9A7FE}" presName="Parent" presStyleLbl="revTx" presStyleIdx="3" presStyleCnt="5">
        <dgm:presLayoutVars>
          <dgm:chMax val="1"/>
          <dgm:chPref val="1"/>
          <dgm:bulletEnabled val="1"/>
        </dgm:presLayoutVars>
      </dgm:prSet>
      <dgm:spPr/>
      <dgm:t>
        <a:bodyPr/>
        <a:lstStyle/>
        <a:p>
          <a:endParaRPr lang="ru-RU"/>
        </a:p>
      </dgm:t>
    </dgm:pt>
    <dgm:pt modelId="{F952828F-05F1-4DB2-8A7D-B03ED38BB768}" type="pres">
      <dgm:prSet presAssocID="{88F9266E-2DAA-48C6-A164-E0866D6AF2E7}" presName="ParentComposite" presStyleCnt="0"/>
      <dgm:spPr/>
    </dgm:pt>
    <dgm:pt modelId="{122EFC45-DE4F-45F9-846A-131BBD8A747C}" type="pres">
      <dgm:prSet presAssocID="{88F9266E-2DAA-48C6-A164-E0866D6AF2E7}" presName="Chord" presStyleLbl="bgShp" presStyleIdx="4" presStyleCnt="5"/>
      <dgm:spPr/>
    </dgm:pt>
    <dgm:pt modelId="{B4AE9DAD-BDE5-4C4F-8623-147314AB4FDB}" type="pres">
      <dgm:prSet presAssocID="{88F9266E-2DAA-48C6-A164-E0866D6AF2E7}" presName="Pie" presStyleLbl="alignNode1" presStyleIdx="4" presStyleCnt="5"/>
      <dgm:spPr/>
    </dgm:pt>
    <dgm:pt modelId="{12A4C17F-8D91-4305-8885-CB38036BDBD8}" type="pres">
      <dgm:prSet presAssocID="{88F9266E-2DAA-48C6-A164-E0866D6AF2E7}" presName="Parent" presStyleLbl="revTx" presStyleIdx="4" presStyleCnt="5">
        <dgm:presLayoutVars>
          <dgm:chMax val="1"/>
          <dgm:chPref val="1"/>
          <dgm:bulletEnabled val="1"/>
        </dgm:presLayoutVars>
      </dgm:prSet>
      <dgm:spPr/>
      <dgm:t>
        <a:bodyPr/>
        <a:lstStyle/>
        <a:p>
          <a:endParaRPr lang="ru-RU"/>
        </a:p>
      </dgm:t>
    </dgm:pt>
  </dgm:ptLst>
  <dgm:cxnLst>
    <dgm:cxn modelId="{935630C5-C159-481A-8577-30572807568F}" srcId="{A6C74360-51EB-432C-95F8-C2D16305341D}" destId="{9B607F9B-2E91-4F07-B1BA-8A7FE43EB01D}" srcOrd="2" destOrd="0" parTransId="{0926EF13-FF47-45A1-BD46-19067AC10449}" sibTransId="{CF49D54A-5CCE-4929-B338-16DB2B1A1F4D}"/>
    <dgm:cxn modelId="{90D412AC-6541-4A5E-AB4F-4EBE90EC593A}" srcId="{A6C74360-51EB-432C-95F8-C2D16305341D}" destId="{A7158F71-29BA-46E9-9817-8BF1D3C9A7FE}" srcOrd="3" destOrd="0" parTransId="{0B09E8C7-F947-4B7E-826A-216178EAFF20}" sibTransId="{9D87B72E-FC08-4211-AEE9-08A030F32F3D}"/>
    <dgm:cxn modelId="{571D4EBA-2302-44F3-B725-844B11C21239}" srcId="{A6C74360-51EB-432C-95F8-C2D16305341D}" destId="{5EA03EEE-559E-469E-B627-A51C024A1037}" srcOrd="0" destOrd="0" parTransId="{0B4A68B1-BF6A-4A8A-A2E1-3E151451DC70}" sibTransId="{019C8C9A-5ACC-4F79-8608-7D07FB6A3020}"/>
    <dgm:cxn modelId="{EA21AA74-F685-48E3-BB37-81F85E253FA2}" type="presOf" srcId="{88F9266E-2DAA-48C6-A164-E0866D6AF2E7}" destId="{12A4C17F-8D91-4305-8885-CB38036BDBD8}" srcOrd="0" destOrd="0" presId="urn:microsoft.com/office/officeart/2009/3/layout/PieProcess"/>
    <dgm:cxn modelId="{17661489-5D6A-44DD-804C-A9A94D3BB170}" type="presOf" srcId="{A6C74360-51EB-432C-95F8-C2D16305341D}" destId="{999A0816-8540-42F4-9DAD-15B00A02D8A7}" srcOrd="0" destOrd="0" presId="urn:microsoft.com/office/officeart/2009/3/layout/PieProcess"/>
    <dgm:cxn modelId="{26E99BE2-0F78-490B-A380-DC819636CD3C}" srcId="{A6C74360-51EB-432C-95F8-C2D16305341D}" destId="{4F44EC77-8490-4509-AF85-6D06D1E99018}" srcOrd="1" destOrd="0" parTransId="{6993801E-E13E-4DB4-90DD-3FA360FE3CD6}" sibTransId="{AC30E051-C426-4406-A1CD-7E093BC50AE5}"/>
    <dgm:cxn modelId="{A9246EA7-3858-41EE-9DD6-5B3E0C3D4DE6}" type="presOf" srcId="{9B607F9B-2E91-4F07-B1BA-8A7FE43EB01D}" destId="{2A503528-654F-4FB6-9FFA-F5BAF9BFF30C}" srcOrd="0" destOrd="0" presId="urn:microsoft.com/office/officeart/2009/3/layout/PieProcess"/>
    <dgm:cxn modelId="{3508B3B3-E22B-4B38-A936-A5D556FAE915}" srcId="{A6C74360-51EB-432C-95F8-C2D16305341D}" destId="{88F9266E-2DAA-48C6-A164-E0866D6AF2E7}" srcOrd="4" destOrd="0" parTransId="{05142EFE-D0FB-4FD0-95CD-EA0EF2CEA982}" sibTransId="{37D7C5E6-A35D-4AF5-9C57-8939DD5909CA}"/>
    <dgm:cxn modelId="{0A0B30A8-C53F-4481-BDC7-13C816BB57C1}" type="presOf" srcId="{A7158F71-29BA-46E9-9817-8BF1D3C9A7FE}" destId="{93E1B25F-B2D5-4D13-9406-2AA8630C354C}" srcOrd="0" destOrd="0" presId="urn:microsoft.com/office/officeart/2009/3/layout/PieProcess"/>
    <dgm:cxn modelId="{D743A437-0F0D-423B-B2BF-5B6DA3EB7F5B}" type="presOf" srcId="{5EA03EEE-559E-469E-B627-A51C024A1037}" destId="{A927974B-B39F-4049-AAB6-4562A84A6A07}" srcOrd="0" destOrd="0" presId="urn:microsoft.com/office/officeart/2009/3/layout/PieProcess"/>
    <dgm:cxn modelId="{569D35FA-FCBF-442E-8DED-7285011850C9}" type="presOf" srcId="{4F44EC77-8490-4509-AF85-6D06D1E99018}" destId="{1A8BC808-029A-48C9-B1F3-5C148C58F057}" srcOrd="0" destOrd="0" presId="urn:microsoft.com/office/officeart/2009/3/layout/PieProcess"/>
    <dgm:cxn modelId="{B8F5660F-F96E-4377-8BFE-7B7C6F406A3B}" type="presParOf" srcId="{999A0816-8540-42F4-9DAD-15B00A02D8A7}" destId="{281298C4-0F26-4F34-883C-F312B62FC94F}" srcOrd="0" destOrd="0" presId="urn:microsoft.com/office/officeart/2009/3/layout/PieProcess"/>
    <dgm:cxn modelId="{2F66CEC0-45BB-4644-A3CB-E5E33EBDEA90}" type="presParOf" srcId="{281298C4-0F26-4F34-883C-F312B62FC94F}" destId="{3EA6445D-75D4-4CFE-9298-ABCED892A617}" srcOrd="0" destOrd="0" presId="urn:microsoft.com/office/officeart/2009/3/layout/PieProcess"/>
    <dgm:cxn modelId="{7D212234-A2F2-40BC-BE6E-4FC61B2684F6}" type="presParOf" srcId="{281298C4-0F26-4F34-883C-F312B62FC94F}" destId="{4D08DDA2-CCAA-4358-8B27-FA5E876B8F82}" srcOrd="1" destOrd="0" presId="urn:microsoft.com/office/officeart/2009/3/layout/PieProcess"/>
    <dgm:cxn modelId="{AC4BFAC7-A137-4F26-B06E-A5A934A6EFD1}" type="presParOf" srcId="{281298C4-0F26-4F34-883C-F312B62FC94F}" destId="{A927974B-B39F-4049-AAB6-4562A84A6A07}" srcOrd="2" destOrd="0" presId="urn:microsoft.com/office/officeart/2009/3/layout/PieProcess"/>
    <dgm:cxn modelId="{81FD09CD-4590-451F-BF50-2B06430823D0}" type="presParOf" srcId="{999A0816-8540-42F4-9DAD-15B00A02D8A7}" destId="{21D78E51-CCE9-4102-A373-11ADA77514FD}" srcOrd="1" destOrd="0" presId="urn:microsoft.com/office/officeart/2009/3/layout/PieProcess"/>
    <dgm:cxn modelId="{053312B4-3B75-483B-AAE1-2574B96CB240}" type="presParOf" srcId="{21D78E51-CCE9-4102-A373-11ADA77514FD}" destId="{2CEC7E8B-DE4A-44BC-B70C-6DB58BBB6D29}" srcOrd="0" destOrd="0" presId="urn:microsoft.com/office/officeart/2009/3/layout/PieProcess"/>
    <dgm:cxn modelId="{0B0E7CC7-385B-416C-96A5-956A987F72DE}" type="presParOf" srcId="{21D78E51-CCE9-4102-A373-11ADA77514FD}" destId="{D6198BBF-34B5-40DA-8B34-6CBF0F3B3617}" srcOrd="1" destOrd="0" presId="urn:microsoft.com/office/officeart/2009/3/layout/PieProcess"/>
    <dgm:cxn modelId="{01E980C4-D023-4B38-B93D-C4B2AFBE6244}" type="presParOf" srcId="{21D78E51-CCE9-4102-A373-11ADA77514FD}" destId="{1A8BC808-029A-48C9-B1F3-5C148C58F057}" srcOrd="2" destOrd="0" presId="urn:microsoft.com/office/officeart/2009/3/layout/PieProcess"/>
    <dgm:cxn modelId="{82C74C91-5774-4AD0-A57D-8D7AE89FA9A7}" type="presParOf" srcId="{999A0816-8540-42F4-9DAD-15B00A02D8A7}" destId="{0824B0E8-BAFD-4767-B5D2-A02694808041}" srcOrd="2" destOrd="0" presId="urn:microsoft.com/office/officeart/2009/3/layout/PieProcess"/>
    <dgm:cxn modelId="{FD7B6B79-AD63-4C81-A067-B03A4DC2785E}" type="presParOf" srcId="{0824B0E8-BAFD-4767-B5D2-A02694808041}" destId="{72AC7529-B705-4588-9C7F-F842635A15B0}" srcOrd="0" destOrd="0" presId="urn:microsoft.com/office/officeart/2009/3/layout/PieProcess"/>
    <dgm:cxn modelId="{8D3A3AAE-50C7-4A38-99B4-5E41A24D50D4}" type="presParOf" srcId="{0824B0E8-BAFD-4767-B5D2-A02694808041}" destId="{353DCB46-2E27-4423-890A-3529776BC495}" srcOrd="1" destOrd="0" presId="urn:microsoft.com/office/officeart/2009/3/layout/PieProcess"/>
    <dgm:cxn modelId="{8C5CA6D4-66CD-43D1-91A9-3392C1065EC5}" type="presParOf" srcId="{0824B0E8-BAFD-4767-B5D2-A02694808041}" destId="{2A503528-654F-4FB6-9FFA-F5BAF9BFF30C}" srcOrd="2" destOrd="0" presId="urn:microsoft.com/office/officeart/2009/3/layout/PieProcess"/>
    <dgm:cxn modelId="{FE2AF29E-00B0-4E1A-A637-7B59F6C9D4ED}" type="presParOf" srcId="{999A0816-8540-42F4-9DAD-15B00A02D8A7}" destId="{3B29A326-E2C2-4B9C-9F9D-0D2270695BDD}" srcOrd="3" destOrd="0" presId="urn:microsoft.com/office/officeart/2009/3/layout/PieProcess"/>
    <dgm:cxn modelId="{D21AC1CA-5054-43E7-93BA-195A402D1670}" type="presParOf" srcId="{3B29A326-E2C2-4B9C-9F9D-0D2270695BDD}" destId="{5DD9BA31-CED3-483D-89E4-FAA6C69C0632}" srcOrd="0" destOrd="0" presId="urn:microsoft.com/office/officeart/2009/3/layout/PieProcess"/>
    <dgm:cxn modelId="{BC96125D-6D00-4033-82AD-28189A18178F}" type="presParOf" srcId="{3B29A326-E2C2-4B9C-9F9D-0D2270695BDD}" destId="{A62D16EB-9239-4B33-9BD5-E41F7731785E}" srcOrd="1" destOrd="0" presId="urn:microsoft.com/office/officeart/2009/3/layout/PieProcess"/>
    <dgm:cxn modelId="{A4213C4E-E1F8-4A95-B7C3-0D414BA7D62B}" type="presParOf" srcId="{3B29A326-E2C2-4B9C-9F9D-0D2270695BDD}" destId="{93E1B25F-B2D5-4D13-9406-2AA8630C354C}" srcOrd="2" destOrd="0" presId="urn:microsoft.com/office/officeart/2009/3/layout/PieProcess"/>
    <dgm:cxn modelId="{16A94BB1-F5F1-4127-8B9E-364B2FD66C62}" type="presParOf" srcId="{999A0816-8540-42F4-9DAD-15B00A02D8A7}" destId="{F952828F-05F1-4DB2-8A7D-B03ED38BB768}" srcOrd="4" destOrd="0" presId="urn:microsoft.com/office/officeart/2009/3/layout/PieProcess"/>
    <dgm:cxn modelId="{9D70291D-9095-4D35-AA12-9AFA33061D49}" type="presParOf" srcId="{F952828F-05F1-4DB2-8A7D-B03ED38BB768}" destId="{122EFC45-DE4F-45F9-846A-131BBD8A747C}" srcOrd="0" destOrd="0" presId="urn:microsoft.com/office/officeart/2009/3/layout/PieProcess"/>
    <dgm:cxn modelId="{F896FD54-DE20-4BFA-A5B2-D764DB0E258B}" type="presParOf" srcId="{F952828F-05F1-4DB2-8A7D-B03ED38BB768}" destId="{B4AE9DAD-BDE5-4C4F-8623-147314AB4FDB}" srcOrd="1" destOrd="0" presId="urn:microsoft.com/office/officeart/2009/3/layout/PieProcess"/>
    <dgm:cxn modelId="{A0CF46A8-D779-49E2-A2AE-845F8C6CF492}" type="presParOf" srcId="{F952828F-05F1-4DB2-8A7D-B03ED38BB768}" destId="{12A4C17F-8D91-4305-8885-CB38036BDBD8}" srcOrd="2" destOrd="0" presId="urn:microsoft.com/office/officeart/2009/3/layout/PieProcess"/>
  </dgm:cxnLst>
  <dgm:bg/>
  <dgm:whole>
    <a:ln>
      <a:solidFill>
        <a:schemeClr val="tx1"/>
      </a:solidFill>
    </a:ln>
  </dgm:whole>
  <dgm:extLst>
    <a:ext uri="http://schemas.microsoft.com/office/drawing/2008/diagram">
      <dsp:dataModelExt xmlns:dsp="http://schemas.microsoft.com/office/drawing/2008/diagram" relId="rId11"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31C49FA9-AF0A-4DAE-A74F-941C9D846E66}" type="doc">
      <dgm:prSet loTypeId="urn:microsoft.com/office/officeart/2009/3/layout/PieProcess" loCatId="process" qsTypeId="urn:microsoft.com/office/officeart/2005/8/quickstyle/simple1" qsCatId="simple" csTypeId="urn:microsoft.com/office/officeart/2005/8/colors/accent5_2" csCatId="accent5" phldr="1"/>
      <dgm:spPr/>
      <dgm:t>
        <a:bodyPr/>
        <a:lstStyle/>
        <a:p>
          <a:endParaRPr lang="ru-RU"/>
        </a:p>
      </dgm:t>
    </dgm:pt>
    <dgm:pt modelId="{4024B737-9D1C-4194-9E7F-B54976F16899}">
      <dgm:prSet phldrT="[Текст]"/>
      <dgm:spPr/>
      <dgm:t>
        <a:bodyPr/>
        <a:lstStyle/>
        <a:p>
          <a:r>
            <a:rPr lang="ru-RU" dirty="0" smtClean="0"/>
            <a:t>1) ПОПЕРЕДНЯ ФАЗА</a:t>
          </a:r>
          <a:endParaRPr lang="ru-RU" dirty="0"/>
        </a:p>
      </dgm:t>
    </dgm:pt>
    <dgm:pt modelId="{3B03AFDB-F304-43FA-ACB4-DFE448BA31BE}" type="parTrans" cxnId="{901F6C38-5413-48BA-A4DF-9214F87724F9}">
      <dgm:prSet/>
      <dgm:spPr/>
      <dgm:t>
        <a:bodyPr/>
        <a:lstStyle/>
        <a:p>
          <a:endParaRPr lang="ru-RU"/>
        </a:p>
      </dgm:t>
    </dgm:pt>
    <dgm:pt modelId="{A04FCBD7-99B4-4EAD-B774-81A60860E090}" type="sibTrans" cxnId="{901F6C38-5413-48BA-A4DF-9214F87724F9}">
      <dgm:prSet/>
      <dgm:spPr/>
      <dgm:t>
        <a:bodyPr/>
        <a:lstStyle/>
        <a:p>
          <a:endParaRPr lang="ru-RU"/>
        </a:p>
      </dgm:t>
    </dgm:pt>
    <dgm:pt modelId="{52FEC8FD-B842-4151-BDCD-0EA91D85A15A}">
      <dgm:prSet phldrT="[Текст]"/>
      <dgm:spPr/>
      <dgm:t>
        <a:bodyPr/>
        <a:lstStyle/>
        <a:p>
          <a:r>
            <a:rPr lang="uk-UA" i="1" smtClean="0"/>
            <a:t>з</a:t>
          </a:r>
          <a:r>
            <a:rPr lang="ru-RU" i="1" smtClean="0"/>
            <a:t>бір</a:t>
          </a:r>
          <a:r>
            <a:rPr lang="uk-UA" i="1" smtClean="0"/>
            <a:t> інформації про дитину та обставини справи </a:t>
          </a:r>
          <a:endParaRPr lang="uk-UA" i="1" noProof="0" dirty="0"/>
        </a:p>
      </dgm:t>
    </dgm:pt>
    <dgm:pt modelId="{81F4AE10-7FB6-4197-B7FA-72EC25CDFDDD}" type="parTrans" cxnId="{439C0167-E0E0-470D-8979-0B6E9822CCDC}">
      <dgm:prSet/>
      <dgm:spPr/>
      <dgm:t>
        <a:bodyPr/>
        <a:lstStyle/>
        <a:p>
          <a:endParaRPr lang="ru-RU"/>
        </a:p>
      </dgm:t>
    </dgm:pt>
    <dgm:pt modelId="{0EF99C8D-27F2-4FE0-9729-21008F58C785}" type="sibTrans" cxnId="{439C0167-E0E0-470D-8979-0B6E9822CCDC}">
      <dgm:prSet/>
      <dgm:spPr/>
      <dgm:t>
        <a:bodyPr/>
        <a:lstStyle/>
        <a:p>
          <a:endParaRPr lang="ru-RU"/>
        </a:p>
      </dgm:t>
    </dgm:pt>
    <dgm:pt modelId="{7F17E4C1-DC63-410E-8FF0-BFEBDD6784ED}">
      <dgm:prSet phldrT="[Текст]"/>
      <dgm:spPr/>
      <dgm:t>
        <a:bodyPr/>
        <a:lstStyle/>
        <a:p>
          <a:r>
            <a:rPr lang="ru-RU" dirty="0" smtClean="0"/>
            <a:t>2) ВСТУПНА ФАЗА</a:t>
          </a:r>
          <a:endParaRPr lang="ru-RU" dirty="0"/>
        </a:p>
      </dgm:t>
    </dgm:pt>
    <dgm:pt modelId="{D77FE1F8-3FCB-4E21-8E89-B1D8C7CB418E}" type="parTrans" cxnId="{C8F57D0C-A945-4EDA-9105-F76AB242B50E}">
      <dgm:prSet/>
      <dgm:spPr/>
      <dgm:t>
        <a:bodyPr/>
        <a:lstStyle/>
        <a:p>
          <a:endParaRPr lang="ru-RU"/>
        </a:p>
      </dgm:t>
    </dgm:pt>
    <dgm:pt modelId="{CFEC9D18-FD7B-445A-A516-C4A5234061BF}" type="sibTrans" cxnId="{C8F57D0C-A945-4EDA-9105-F76AB242B50E}">
      <dgm:prSet/>
      <dgm:spPr/>
      <dgm:t>
        <a:bodyPr/>
        <a:lstStyle/>
        <a:p>
          <a:endParaRPr lang="ru-RU"/>
        </a:p>
      </dgm:t>
    </dgm:pt>
    <dgm:pt modelId="{42F512E0-1F09-4C80-9558-1334739805AC}">
      <dgm:prSet phldrT="[Текст]"/>
      <dgm:spPr/>
      <dgm:t>
        <a:bodyPr/>
        <a:lstStyle/>
        <a:p>
          <a:r>
            <a:rPr lang="uk-UA" i="1" dirty="0" smtClean="0"/>
            <a:t>знайомство з дитиною, пояснення їй мети зустрічі та ролі осіб, які беруть участь у опитуванні, а також встановлення контакту</a:t>
          </a:r>
          <a:endParaRPr lang="uk-UA" noProof="0" dirty="0"/>
        </a:p>
      </dgm:t>
    </dgm:pt>
    <dgm:pt modelId="{C8A0B1BB-1C3B-4B69-A022-511574CBF38D}" type="parTrans" cxnId="{FBE9F0F5-5076-46DE-89BD-1A94669F145B}">
      <dgm:prSet/>
      <dgm:spPr/>
      <dgm:t>
        <a:bodyPr/>
        <a:lstStyle/>
        <a:p>
          <a:endParaRPr lang="ru-RU"/>
        </a:p>
      </dgm:t>
    </dgm:pt>
    <dgm:pt modelId="{3B25C2F6-8EC7-4531-90E2-FBF0BE126197}" type="sibTrans" cxnId="{FBE9F0F5-5076-46DE-89BD-1A94669F145B}">
      <dgm:prSet/>
      <dgm:spPr/>
      <dgm:t>
        <a:bodyPr/>
        <a:lstStyle/>
        <a:p>
          <a:endParaRPr lang="ru-RU"/>
        </a:p>
      </dgm:t>
    </dgm:pt>
    <dgm:pt modelId="{20936E82-E34E-4941-9BDB-8D36EBA657E4}">
      <dgm:prSet phldrT="[Текст]"/>
      <dgm:spPr/>
      <dgm:t>
        <a:bodyPr/>
        <a:lstStyle/>
        <a:p>
          <a:r>
            <a:rPr lang="ru-RU" dirty="0" smtClean="0"/>
            <a:t>3) ФАЗА ВІЛЬНОЇ РОЗПОВІДІ</a:t>
          </a:r>
          <a:endParaRPr lang="ru-RU" dirty="0"/>
        </a:p>
      </dgm:t>
    </dgm:pt>
    <dgm:pt modelId="{CA970736-61F9-49A7-9776-9B567DC67A4E}" type="parTrans" cxnId="{24CF0D8A-2E05-4CE8-9DFE-8652A13028B5}">
      <dgm:prSet/>
      <dgm:spPr/>
      <dgm:t>
        <a:bodyPr/>
        <a:lstStyle/>
        <a:p>
          <a:endParaRPr lang="ru-RU"/>
        </a:p>
      </dgm:t>
    </dgm:pt>
    <dgm:pt modelId="{DDD3E48E-15AF-4C4F-8C94-2348D3967F2C}" type="sibTrans" cxnId="{24CF0D8A-2E05-4CE8-9DFE-8652A13028B5}">
      <dgm:prSet/>
      <dgm:spPr/>
      <dgm:t>
        <a:bodyPr/>
        <a:lstStyle/>
        <a:p>
          <a:endParaRPr lang="ru-RU"/>
        </a:p>
      </dgm:t>
    </dgm:pt>
    <dgm:pt modelId="{ADB321AA-30EC-4883-8D36-66AC47486330}">
      <dgm:prSet phldrT="[Текст]"/>
      <dgm:spPr/>
      <dgm:t>
        <a:bodyPr/>
        <a:lstStyle/>
        <a:p>
          <a:r>
            <a:rPr lang="uk-UA" noProof="0" smtClean="0"/>
            <a:t>не перебивати</a:t>
          </a:r>
          <a:endParaRPr lang="uk-UA" noProof="0" dirty="0"/>
        </a:p>
      </dgm:t>
    </dgm:pt>
    <dgm:pt modelId="{20A5BDEB-02A2-4B7B-A0C0-0EB652B68763}" type="parTrans" cxnId="{3981C600-311F-4812-8128-20975C3A7DE0}">
      <dgm:prSet/>
      <dgm:spPr/>
      <dgm:t>
        <a:bodyPr/>
        <a:lstStyle/>
        <a:p>
          <a:endParaRPr lang="ru-RU"/>
        </a:p>
      </dgm:t>
    </dgm:pt>
    <dgm:pt modelId="{71A0428E-DD7B-41A7-80F7-8481568B6570}" type="sibTrans" cxnId="{3981C600-311F-4812-8128-20975C3A7DE0}">
      <dgm:prSet/>
      <dgm:spPr/>
      <dgm:t>
        <a:bodyPr/>
        <a:lstStyle/>
        <a:p>
          <a:endParaRPr lang="ru-RU"/>
        </a:p>
      </dgm:t>
    </dgm:pt>
    <dgm:pt modelId="{D446A170-9FFA-47D8-BC1E-AA5CF662CB1F}">
      <dgm:prSet phldrT="[Текст]"/>
      <dgm:spPr/>
      <dgm:t>
        <a:bodyPr/>
        <a:lstStyle/>
        <a:p>
          <a:r>
            <a:rPr lang="uk-UA" noProof="0" smtClean="0"/>
            <a:t>не поспішати</a:t>
          </a:r>
          <a:endParaRPr lang="uk-UA" noProof="0" dirty="0"/>
        </a:p>
      </dgm:t>
    </dgm:pt>
    <dgm:pt modelId="{9CFA6649-A5C6-4EFF-8FC5-998F08976A9D}" type="parTrans" cxnId="{5C7F93F9-1B3A-4C74-B367-E952FAFC5935}">
      <dgm:prSet/>
      <dgm:spPr/>
      <dgm:t>
        <a:bodyPr/>
        <a:lstStyle/>
        <a:p>
          <a:endParaRPr lang="ru-RU"/>
        </a:p>
      </dgm:t>
    </dgm:pt>
    <dgm:pt modelId="{007631A7-04E9-4C1E-9721-BFA94B9ACC7E}" type="sibTrans" cxnId="{5C7F93F9-1B3A-4C74-B367-E952FAFC5935}">
      <dgm:prSet/>
      <dgm:spPr/>
      <dgm:t>
        <a:bodyPr/>
        <a:lstStyle/>
        <a:p>
          <a:endParaRPr lang="ru-RU"/>
        </a:p>
      </dgm:t>
    </dgm:pt>
    <dgm:pt modelId="{DBADB1BF-D89C-401D-A84D-D411371A392A}">
      <dgm:prSet phldrT="[Текст]"/>
      <dgm:spPr/>
      <dgm:t>
        <a:bodyPr/>
        <a:lstStyle/>
        <a:p>
          <a:r>
            <a:rPr lang="ru-RU" dirty="0" smtClean="0"/>
            <a:t>4) ФАЗА ДЕТАЛЬНИХ ЗАПИТАНЬ</a:t>
          </a:r>
          <a:endParaRPr lang="ru-RU" dirty="0"/>
        </a:p>
      </dgm:t>
    </dgm:pt>
    <dgm:pt modelId="{92DD4513-135C-4C68-B5D6-8AC22A4ADC6A}" type="parTrans" cxnId="{2B11CEC9-E258-421F-813B-F13FC33E7274}">
      <dgm:prSet/>
      <dgm:spPr/>
      <dgm:t>
        <a:bodyPr/>
        <a:lstStyle/>
        <a:p>
          <a:endParaRPr lang="ru-RU"/>
        </a:p>
      </dgm:t>
    </dgm:pt>
    <dgm:pt modelId="{538792D4-7F8A-41F3-940E-3E7044DF33EE}" type="sibTrans" cxnId="{2B11CEC9-E258-421F-813B-F13FC33E7274}">
      <dgm:prSet/>
      <dgm:spPr/>
      <dgm:t>
        <a:bodyPr/>
        <a:lstStyle/>
        <a:p>
          <a:endParaRPr lang="ru-RU"/>
        </a:p>
      </dgm:t>
    </dgm:pt>
    <dgm:pt modelId="{13BA2040-FA8D-4128-AB02-E0E7BB199134}">
      <dgm:prSet phldrT="[Текст]"/>
      <dgm:spPr/>
      <dgm:t>
        <a:bodyPr/>
        <a:lstStyle/>
        <a:p>
          <a:r>
            <a:rPr lang="ru-RU" dirty="0" smtClean="0"/>
            <a:t>5) ЗАВЕРШАЛЬНА ФАЗА</a:t>
          </a:r>
          <a:endParaRPr lang="ru-RU" dirty="0"/>
        </a:p>
      </dgm:t>
    </dgm:pt>
    <dgm:pt modelId="{9A2B15F4-ECDA-46A4-8E8C-380FB70866A6}" type="parTrans" cxnId="{3DF71D84-55DD-4E8A-8318-21E9A6A21B9C}">
      <dgm:prSet/>
      <dgm:spPr/>
      <dgm:t>
        <a:bodyPr/>
        <a:lstStyle/>
        <a:p>
          <a:endParaRPr lang="ru-RU"/>
        </a:p>
      </dgm:t>
    </dgm:pt>
    <dgm:pt modelId="{7ED2CFBF-6EC3-4C0B-9876-91EDD41285EB}" type="sibTrans" cxnId="{3DF71D84-55DD-4E8A-8318-21E9A6A21B9C}">
      <dgm:prSet/>
      <dgm:spPr/>
      <dgm:t>
        <a:bodyPr/>
        <a:lstStyle/>
        <a:p>
          <a:endParaRPr lang="ru-RU"/>
        </a:p>
      </dgm:t>
    </dgm:pt>
    <dgm:pt modelId="{0CD0FCF7-A4CC-46C1-B216-37AE99420BF2}">
      <dgm:prSet phldrT="[Текст]"/>
      <dgm:spPr/>
      <dgm:t>
        <a:bodyPr/>
        <a:lstStyle/>
        <a:p>
          <a:r>
            <a:rPr lang="uk-UA" noProof="0" smtClean="0"/>
            <a:t>не використовувати «чому?»</a:t>
          </a:r>
          <a:endParaRPr lang="uk-UA" noProof="0" dirty="0"/>
        </a:p>
      </dgm:t>
    </dgm:pt>
    <dgm:pt modelId="{A4A60490-75EE-4036-BE75-870930CEB115}" type="parTrans" cxnId="{2B7F2D89-37DE-478A-B5F7-DD6B88ED63C0}">
      <dgm:prSet/>
      <dgm:spPr/>
      <dgm:t>
        <a:bodyPr/>
        <a:lstStyle/>
        <a:p>
          <a:endParaRPr lang="ru-RU"/>
        </a:p>
      </dgm:t>
    </dgm:pt>
    <dgm:pt modelId="{4B604E43-72E3-4CF5-B848-26F07123D815}" type="sibTrans" cxnId="{2B7F2D89-37DE-478A-B5F7-DD6B88ED63C0}">
      <dgm:prSet/>
      <dgm:spPr/>
      <dgm:t>
        <a:bodyPr/>
        <a:lstStyle/>
        <a:p>
          <a:endParaRPr lang="ru-RU"/>
        </a:p>
      </dgm:t>
    </dgm:pt>
    <dgm:pt modelId="{B1459654-89E0-4428-8745-F53B0DDDD085}">
      <dgm:prSet phldrT="[Текст]"/>
      <dgm:spPr/>
      <dgm:t>
        <a:bodyPr/>
        <a:lstStyle/>
        <a:p>
          <a:r>
            <a:rPr lang="uk-UA" i="1" noProof="0" dirty="0" smtClean="0"/>
            <a:t>уточнити чи задоволені базові потреби;</a:t>
          </a:r>
          <a:endParaRPr lang="uk-UA" i="1" noProof="0" dirty="0"/>
        </a:p>
      </dgm:t>
    </dgm:pt>
    <dgm:pt modelId="{33F9099C-45AB-4B7F-B97D-0DEA8A14553D}" type="parTrans" cxnId="{3F170C51-922C-4CFF-88D0-AF38EC166433}">
      <dgm:prSet/>
      <dgm:spPr/>
      <dgm:t>
        <a:bodyPr/>
        <a:lstStyle/>
        <a:p>
          <a:endParaRPr lang="ru-RU"/>
        </a:p>
      </dgm:t>
    </dgm:pt>
    <dgm:pt modelId="{CAD5492E-CF21-4D13-88C6-F28B3B2D2485}" type="sibTrans" cxnId="{3F170C51-922C-4CFF-88D0-AF38EC166433}">
      <dgm:prSet/>
      <dgm:spPr/>
      <dgm:t>
        <a:bodyPr/>
        <a:lstStyle/>
        <a:p>
          <a:endParaRPr lang="ru-RU"/>
        </a:p>
      </dgm:t>
    </dgm:pt>
    <dgm:pt modelId="{ACDF3561-AD1A-4C75-8664-14FF21AB29B8}">
      <dgm:prSet phldrT="[Текст]"/>
      <dgm:spPr/>
      <dgm:t>
        <a:bodyPr/>
        <a:lstStyle/>
        <a:p>
          <a:r>
            <a:rPr lang="uk-UA" noProof="0" smtClean="0"/>
            <a:t>не критикувати </a:t>
          </a:r>
          <a:endParaRPr lang="uk-UA" noProof="0" dirty="0"/>
        </a:p>
      </dgm:t>
    </dgm:pt>
    <dgm:pt modelId="{BCD7A5C2-58E2-466A-80FF-B3E1E7BB52C2}" type="parTrans" cxnId="{4C6FAD6D-B220-4C3F-A3EF-3EF3F9850EE8}">
      <dgm:prSet/>
      <dgm:spPr/>
      <dgm:t>
        <a:bodyPr/>
        <a:lstStyle/>
        <a:p>
          <a:endParaRPr lang="ru-RU"/>
        </a:p>
      </dgm:t>
    </dgm:pt>
    <dgm:pt modelId="{A064E972-474E-47C2-AB9B-A61D30E20C73}" type="sibTrans" cxnId="{4C6FAD6D-B220-4C3F-A3EF-3EF3F9850EE8}">
      <dgm:prSet/>
      <dgm:spPr/>
      <dgm:t>
        <a:bodyPr/>
        <a:lstStyle/>
        <a:p>
          <a:endParaRPr lang="ru-RU"/>
        </a:p>
      </dgm:t>
    </dgm:pt>
    <dgm:pt modelId="{D14A7494-BAAE-42CF-A535-EBF23571B776}">
      <dgm:prSet phldrT="[Текст]"/>
      <dgm:spPr/>
      <dgm:t>
        <a:bodyPr/>
        <a:lstStyle/>
        <a:p>
          <a:r>
            <a:rPr lang="uk-UA" noProof="0" smtClean="0"/>
            <a:t>не засуджувати</a:t>
          </a:r>
          <a:endParaRPr lang="ru-RU" dirty="0"/>
        </a:p>
      </dgm:t>
    </dgm:pt>
    <dgm:pt modelId="{6395E709-3B10-49DE-81B8-D528205BC9C9}" type="parTrans" cxnId="{17571FBE-2454-4536-96CD-7DFE16DC1E2D}">
      <dgm:prSet/>
      <dgm:spPr/>
      <dgm:t>
        <a:bodyPr/>
        <a:lstStyle/>
        <a:p>
          <a:endParaRPr lang="ru-RU"/>
        </a:p>
      </dgm:t>
    </dgm:pt>
    <dgm:pt modelId="{55344C63-B382-4E07-86DF-5E3230F53CB8}" type="sibTrans" cxnId="{17571FBE-2454-4536-96CD-7DFE16DC1E2D}">
      <dgm:prSet/>
      <dgm:spPr/>
      <dgm:t>
        <a:bodyPr/>
        <a:lstStyle/>
        <a:p>
          <a:endParaRPr lang="ru-RU"/>
        </a:p>
      </dgm:t>
    </dgm:pt>
    <dgm:pt modelId="{A15F55EB-9B53-4571-BF10-E802E5A4801E}">
      <dgm:prSet phldrT="[Текст]"/>
      <dgm:spPr/>
      <dgm:t>
        <a:bodyPr/>
        <a:lstStyle/>
        <a:p>
          <a:r>
            <a:rPr lang="uk-UA" noProof="0" dirty="0" smtClean="0"/>
            <a:t>відкриті запитання;</a:t>
          </a:r>
          <a:endParaRPr lang="uk-UA" noProof="0" dirty="0"/>
        </a:p>
      </dgm:t>
    </dgm:pt>
    <dgm:pt modelId="{7DB55C9A-A8C9-439E-A162-7FDCB50D968A}" type="parTrans" cxnId="{00302CBA-7D06-4381-BF18-74677434AB95}">
      <dgm:prSet/>
      <dgm:spPr/>
      <dgm:t>
        <a:bodyPr/>
        <a:lstStyle/>
        <a:p>
          <a:endParaRPr lang="ru-RU"/>
        </a:p>
      </dgm:t>
    </dgm:pt>
    <dgm:pt modelId="{8C90C88A-1B5E-4184-A58D-3F3441F93D12}" type="sibTrans" cxnId="{00302CBA-7D06-4381-BF18-74677434AB95}">
      <dgm:prSet/>
      <dgm:spPr/>
      <dgm:t>
        <a:bodyPr/>
        <a:lstStyle/>
        <a:p>
          <a:endParaRPr lang="ru-RU"/>
        </a:p>
      </dgm:t>
    </dgm:pt>
    <dgm:pt modelId="{30BDDF03-723A-4817-BDD4-AA38AF214102}">
      <dgm:prSet phldrT="[Текст]"/>
      <dgm:spPr/>
      <dgm:t>
        <a:bodyPr/>
        <a:lstStyle/>
        <a:p>
          <a:r>
            <a:rPr lang="uk-UA" noProof="0" dirty="0" smtClean="0"/>
            <a:t>комфортний темпоритм, голос</a:t>
          </a:r>
          <a:endParaRPr lang="uk-UA" noProof="0" dirty="0"/>
        </a:p>
      </dgm:t>
    </dgm:pt>
    <dgm:pt modelId="{A1A3DBEF-E3E7-40E6-989D-043DF1FF4A5F}" type="parTrans" cxnId="{35A66A98-05C7-4ED2-BB8F-AFF501E04425}">
      <dgm:prSet/>
      <dgm:spPr/>
      <dgm:t>
        <a:bodyPr/>
        <a:lstStyle/>
        <a:p>
          <a:endParaRPr lang="ru-RU"/>
        </a:p>
      </dgm:t>
    </dgm:pt>
    <dgm:pt modelId="{3AFD2973-4CAB-4ED4-AC08-12C16BA60A1A}" type="sibTrans" cxnId="{35A66A98-05C7-4ED2-BB8F-AFF501E04425}">
      <dgm:prSet/>
      <dgm:spPr/>
      <dgm:t>
        <a:bodyPr/>
        <a:lstStyle/>
        <a:p>
          <a:endParaRPr lang="ru-RU"/>
        </a:p>
      </dgm:t>
    </dgm:pt>
    <dgm:pt modelId="{AC57D43E-0FE6-469F-A159-44DF056F2E07}">
      <dgm:prSet phldrT="[Текст]"/>
      <dgm:spPr/>
      <dgm:t>
        <a:bodyPr/>
        <a:lstStyle/>
        <a:p>
          <a:r>
            <a:rPr lang="uk-UA" noProof="0" dirty="0" smtClean="0"/>
            <a:t>спокійна атмосфера</a:t>
          </a:r>
          <a:endParaRPr lang="uk-UA" noProof="0" dirty="0"/>
        </a:p>
      </dgm:t>
    </dgm:pt>
    <dgm:pt modelId="{298E4868-52E4-4AF3-ADA2-5DBE62207A92}" type="parTrans" cxnId="{79FB243C-C1F3-4725-A7E2-9A304B84A11F}">
      <dgm:prSet/>
      <dgm:spPr/>
      <dgm:t>
        <a:bodyPr/>
        <a:lstStyle/>
        <a:p>
          <a:endParaRPr lang="ru-RU"/>
        </a:p>
      </dgm:t>
    </dgm:pt>
    <dgm:pt modelId="{2B686EC7-20EA-4EF0-8C7D-11330E605962}" type="sibTrans" cxnId="{79FB243C-C1F3-4725-A7E2-9A304B84A11F}">
      <dgm:prSet/>
      <dgm:spPr/>
      <dgm:t>
        <a:bodyPr/>
        <a:lstStyle/>
        <a:p>
          <a:endParaRPr lang="ru-RU"/>
        </a:p>
      </dgm:t>
    </dgm:pt>
    <dgm:pt modelId="{3F2D3C7E-4826-4161-8A55-0E06C18DAF38}">
      <dgm:prSet phldrT="[Текст]"/>
      <dgm:spPr/>
      <dgm:t>
        <a:bodyPr/>
        <a:lstStyle/>
        <a:p>
          <a:r>
            <a:rPr lang="uk-UA" noProof="0" dirty="0" smtClean="0"/>
            <a:t>подяка за взаємодію</a:t>
          </a:r>
          <a:endParaRPr lang="uk-UA" noProof="0" dirty="0"/>
        </a:p>
      </dgm:t>
    </dgm:pt>
    <dgm:pt modelId="{9572EE88-A462-48DE-809B-4FD91170AE01}" type="parTrans" cxnId="{A6B8606B-D33C-43A6-B7DB-BF333C646A8C}">
      <dgm:prSet/>
      <dgm:spPr/>
      <dgm:t>
        <a:bodyPr/>
        <a:lstStyle/>
        <a:p>
          <a:endParaRPr lang="ru-RU"/>
        </a:p>
      </dgm:t>
    </dgm:pt>
    <dgm:pt modelId="{92B0D8C5-24E6-4947-A071-63BC4D5C0B4C}" type="sibTrans" cxnId="{A6B8606B-D33C-43A6-B7DB-BF333C646A8C}">
      <dgm:prSet/>
      <dgm:spPr/>
      <dgm:t>
        <a:bodyPr/>
        <a:lstStyle/>
        <a:p>
          <a:endParaRPr lang="ru-RU"/>
        </a:p>
      </dgm:t>
    </dgm:pt>
    <dgm:pt modelId="{D4C6C104-13E3-49C5-8B0D-18A30796C98E}">
      <dgm:prSet phldrT="[Текст]"/>
      <dgm:spPr/>
      <dgm:t>
        <a:bodyPr/>
        <a:lstStyle/>
        <a:p>
          <a:r>
            <a:rPr lang="uk-UA" i="1" noProof="0" dirty="0" smtClean="0"/>
            <a:t>підготовка приміщення</a:t>
          </a:r>
          <a:endParaRPr lang="uk-UA" i="1" noProof="0" dirty="0"/>
        </a:p>
      </dgm:t>
    </dgm:pt>
    <dgm:pt modelId="{2CA127D2-B54A-49B5-B037-66EB6A258195}" type="parTrans" cxnId="{4CCED34A-9AD5-4D16-AEFE-C14DEBCB5035}">
      <dgm:prSet/>
      <dgm:spPr/>
      <dgm:t>
        <a:bodyPr/>
        <a:lstStyle/>
        <a:p>
          <a:endParaRPr lang="ru-RU"/>
        </a:p>
      </dgm:t>
    </dgm:pt>
    <dgm:pt modelId="{704EA423-7392-4E21-99FD-8BE3566EF832}" type="sibTrans" cxnId="{4CCED34A-9AD5-4D16-AEFE-C14DEBCB5035}">
      <dgm:prSet/>
      <dgm:spPr/>
      <dgm:t>
        <a:bodyPr/>
        <a:lstStyle/>
        <a:p>
          <a:endParaRPr lang="ru-RU"/>
        </a:p>
      </dgm:t>
    </dgm:pt>
    <dgm:pt modelId="{51FF17E6-CCFD-4A83-AC75-0A5F9062C6AD}">
      <dgm:prSet phldrT="[Текст]"/>
      <dgm:spPr/>
      <dgm:t>
        <a:bodyPr/>
        <a:lstStyle/>
        <a:p>
          <a:r>
            <a:rPr lang="uk-UA" i="1" dirty="0" smtClean="0"/>
            <a:t>дитина розповідає про хід подій у своєму темпі</a:t>
          </a:r>
          <a:r>
            <a:rPr lang="uk-UA" b="1" dirty="0" smtClean="0"/>
            <a:t> </a:t>
          </a:r>
          <a:endParaRPr lang="uk-UA" noProof="0" dirty="0"/>
        </a:p>
      </dgm:t>
    </dgm:pt>
    <dgm:pt modelId="{E5D34010-EFFB-4546-96E0-A0F3B2ACC039}" type="parTrans" cxnId="{B537D399-86BC-493F-B865-CED5E9DCA88D}">
      <dgm:prSet/>
      <dgm:spPr/>
      <dgm:t>
        <a:bodyPr/>
        <a:lstStyle/>
        <a:p>
          <a:endParaRPr lang="ru-RU"/>
        </a:p>
      </dgm:t>
    </dgm:pt>
    <dgm:pt modelId="{E52672F3-0A9A-499C-AD58-8B9D9E7ABCA7}" type="sibTrans" cxnId="{B537D399-86BC-493F-B865-CED5E9DCA88D}">
      <dgm:prSet/>
      <dgm:spPr/>
      <dgm:t>
        <a:bodyPr/>
        <a:lstStyle/>
        <a:p>
          <a:endParaRPr lang="ru-RU"/>
        </a:p>
      </dgm:t>
    </dgm:pt>
    <dgm:pt modelId="{67704A62-1A88-4086-8D40-7DE7DE0C34FE}">
      <dgm:prSet phldrT="[Текст]"/>
      <dgm:spPr/>
      <dgm:t>
        <a:bodyPr/>
        <a:lstStyle/>
        <a:p>
          <a:r>
            <a:rPr lang="uk-UA" i="1" dirty="0" smtClean="0"/>
            <a:t>доповнення викладу подій, впорядкування попередньої інформації для з’ясувань обставин справи</a:t>
          </a:r>
          <a:endParaRPr lang="uk-UA" noProof="0" dirty="0"/>
        </a:p>
      </dgm:t>
    </dgm:pt>
    <dgm:pt modelId="{603FE0DE-1D82-4387-BB14-6134E6E6703E}" type="parTrans" cxnId="{62A7CF82-7C91-4D11-9ED8-7CBEE3C4F50E}">
      <dgm:prSet/>
      <dgm:spPr/>
      <dgm:t>
        <a:bodyPr/>
        <a:lstStyle/>
        <a:p>
          <a:endParaRPr lang="ru-RU"/>
        </a:p>
      </dgm:t>
    </dgm:pt>
    <dgm:pt modelId="{C97F997C-0C9D-423B-8C32-B81E8FAFA147}" type="sibTrans" cxnId="{62A7CF82-7C91-4D11-9ED8-7CBEE3C4F50E}">
      <dgm:prSet/>
      <dgm:spPr/>
      <dgm:t>
        <a:bodyPr/>
        <a:lstStyle/>
        <a:p>
          <a:endParaRPr lang="ru-RU"/>
        </a:p>
      </dgm:t>
    </dgm:pt>
    <dgm:pt modelId="{192EA25B-5DB5-427F-9E63-26CFEDFC7EFC}">
      <dgm:prSet phldrT="[Текст]"/>
      <dgm:spPr/>
      <dgm:t>
        <a:bodyPr/>
        <a:lstStyle/>
        <a:p>
          <a:r>
            <a:rPr lang="uk-UA" i="1" dirty="0" smtClean="0"/>
            <a:t>час для заспокоєння та розслаблення дитини, подяка за зусилля у спілкуванні, домовленості про наступні зустрічі, розмови на нейтральні теми</a:t>
          </a:r>
          <a:r>
            <a:rPr lang="uk-UA" b="1" dirty="0" smtClean="0"/>
            <a:t> </a:t>
          </a:r>
          <a:endParaRPr lang="uk-UA" noProof="0" dirty="0"/>
        </a:p>
      </dgm:t>
    </dgm:pt>
    <dgm:pt modelId="{60A8771E-7952-4D0B-9A60-8F7EC5061162}" type="parTrans" cxnId="{13140201-9C74-4D12-9F76-DDF1C064C831}">
      <dgm:prSet/>
      <dgm:spPr/>
      <dgm:t>
        <a:bodyPr/>
        <a:lstStyle/>
        <a:p>
          <a:endParaRPr lang="ru-RU"/>
        </a:p>
      </dgm:t>
    </dgm:pt>
    <dgm:pt modelId="{F2747ABA-0A84-422B-8DCF-0BAA8968670D}" type="sibTrans" cxnId="{13140201-9C74-4D12-9F76-DDF1C064C831}">
      <dgm:prSet/>
      <dgm:spPr/>
      <dgm:t>
        <a:bodyPr/>
        <a:lstStyle/>
        <a:p>
          <a:endParaRPr lang="ru-RU"/>
        </a:p>
      </dgm:t>
    </dgm:pt>
    <dgm:pt modelId="{5DB177A8-E689-4E2D-8558-F4CBFB08F8B7}">
      <dgm:prSet phldrT="[Текст]"/>
      <dgm:spPr/>
      <dgm:t>
        <a:bodyPr/>
        <a:lstStyle/>
        <a:p>
          <a:r>
            <a:rPr lang="uk-UA" noProof="0" smtClean="0"/>
            <a:t>Обережно за дверима реальність</a:t>
          </a:r>
          <a:endParaRPr lang="uk-UA" noProof="0" dirty="0"/>
        </a:p>
      </dgm:t>
    </dgm:pt>
    <dgm:pt modelId="{C069240A-2042-488D-AB70-3AF695B9D19D}" type="parTrans" cxnId="{257084C1-6164-4D75-8C8D-8D00E340FCD5}">
      <dgm:prSet/>
      <dgm:spPr/>
      <dgm:t>
        <a:bodyPr/>
        <a:lstStyle/>
        <a:p>
          <a:endParaRPr lang="ru-RU"/>
        </a:p>
      </dgm:t>
    </dgm:pt>
    <dgm:pt modelId="{D1A6E278-1D08-4E21-819B-687B1C43A5BA}" type="sibTrans" cxnId="{257084C1-6164-4D75-8C8D-8D00E340FCD5}">
      <dgm:prSet/>
      <dgm:spPr/>
      <dgm:t>
        <a:bodyPr/>
        <a:lstStyle/>
        <a:p>
          <a:endParaRPr lang="ru-RU"/>
        </a:p>
      </dgm:t>
    </dgm:pt>
    <dgm:pt modelId="{E2562864-27E5-4F71-AAF9-2864E0651F64}">
      <dgm:prSet phldrT="[Текст]"/>
      <dgm:spPr/>
      <dgm:t>
        <a:bodyPr/>
        <a:lstStyle/>
        <a:p>
          <a:r>
            <a:rPr lang="uk-UA" i="1" noProof="0" dirty="0" smtClean="0"/>
            <a:t>підготовка та перевірка обладнання (звук і картинка мають бути якісними)</a:t>
          </a:r>
          <a:endParaRPr lang="uk-UA" i="1" noProof="0" dirty="0"/>
        </a:p>
      </dgm:t>
    </dgm:pt>
    <dgm:pt modelId="{B2AE3DED-C89C-4CD8-A331-5FAEBFEC3194}" type="parTrans" cxnId="{65B036C6-2DE6-4087-82B2-4C68D6688E9D}">
      <dgm:prSet/>
      <dgm:spPr/>
      <dgm:t>
        <a:bodyPr/>
        <a:lstStyle/>
        <a:p>
          <a:endParaRPr lang="ru-RU"/>
        </a:p>
      </dgm:t>
    </dgm:pt>
    <dgm:pt modelId="{9B2EE2E0-2657-474D-BFFD-2AAF25787DF5}" type="sibTrans" cxnId="{65B036C6-2DE6-4087-82B2-4C68D6688E9D}">
      <dgm:prSet/>
      <dgm:spPr/>
      <dgm:t>
        <a:bodyPr/>
        <a:lstStyle/>
        <a:p>
          <a:endParaRPr lang="ru-RU"/>
        </a:p>
      </dgm:t>
    </dgm:pt>
    <dgm:pt modelId="{4B4B7DA0-7F1D-40DA-BA1C-1D45EA420947}">
      <dgm:prSet phldrT="[Текст]"/>
      <dgm:spPr/>
      <dgm:t>
        <a:bodyPr/>
        <a:lstStyle/>
        <a:p>
          <a:r>
            <a:rPr lang="uk-UA" i="1" noProof="0" smtClean="0"/>
            <a:t>«Пам'яті «на пристрої має бути достатньо</a:t>
          </a:r>
          <a:endParaRPr lang="uk-UA" i="1" noProof="0" dirty="0"/>
        </a:p>
      </dgm:t>
    </dgm:pt>
    <dgm:pt modelId="{0087B46A-2B04-4B20-A1FC-314AB6E1C8A2}" type="parTrans" cxnId="{95BB3656-7339-41C7-83CE-7D49A127ACE5}">
      <dgm:prSet/>
      <dgm:spPr/>
      <dgm:t>
        <a:bodyPr/>
        <a:lstStyle/>
        <a:p>
          <a:endParaRPr lang="ru-RU"/>
        </a:p>
      </dgm:t>
    </dgm:pt>
    <dgm:pt modelId="{0E80E9B8-BCB1-4FE1-B71C-B31637551047}" type="sibTrans" cxnId="{95BB3656-7339-41C7-83CE-7D49A127ACE5}">
      <dgm:prSet/>
      <dgm:spPr/>
      <dgm:t>
        <a:bodyPr/>
        <a:lstStyle/>
        <a:p>
          <a:endParaRPr lang="ru-RU"/>
        </a:p>
      </dgm:t>
    </dgm:pt>
    <dgm:pt modelId="{90F9D9E0-0B1D-4834-853A-B9CF4C19611A}">
      <dgm:prSet phldrT="[Текст]"/>
      <dgm:spPr/>
      <dgm:t>
        <a:bodyPr/>
        <a:lstStyle/>
        <a:p>
          <a:r>
            <a:rPr lang="uk-UA" i="1" noProof="0" smtClean="0"/>
            <a:t>«Ролі» всіх учасників всім роз'яснені і зрозумілі</a:t>
          </a:r>
          <a:endParaRPr lang="uk-UA" i="1" noProof="0" dirty="0"/>
        </a:p>
      </dgm:t>
    </dgm:pt>
    <dgm:pt modelId="{4057B1F1-EE48-4F14-BE33-C6434AF97630}" type="parTrans" cxnId="{4BBE90E4-096D-4733-ABC2-1075F13BF67F}">
      <dgm:prSet/>
      <dgm:spPr/>
      <dgm:t>
        <a:bodyPr/>
        <a:lstStyle/>
        <a:p>
          <a:endParaRPr lang="ru-RU"/>
        </a:p>
      </dgm:t>
    </dgm:pt>
    <dgm:pt modelId="{EF0805CC-3D05-4F63-8362-B98F1B9F39A1}" type="sibTrans" cxnId="{4BBE90E4-096D-4733-ABC2-1075F13BF67F}">
      <dgm:prSet/>
      <dgm:spPr/>
      <dgm:t>
        <a:bodyPr/>
        <a:lstStyle/>
        <a:p>
          <a:endParaRPr lang="ru-RU"/>
        </a:p>
      </dgm:t>
    </dgm:pt>
    <dgm:pt modelId="{DFE1407D-2759-4FFF-B865-6F38D531D708}" type="pres">
      <dgm:prSet presAssocID="{31C49FA9-AF0A-4DAE-A74F-941C9D846E66}" presName="Name0" presStyleCnt="0">
        <dgm:presLayoutVars>
          <dgm:chMax val="7"/>
          <dgm:chPref val="7"/>
          <dgm:dir/>
          <dgm:animOne val="branch"/>
          <dgm:animLvl val="lvl"/>
        </dgm:presLayoutVars>
      </dgm:prSet>
      <dgm:spPr/>
      <dgm:t>
        <a:bodyPr/>
        <a:lstStyle/>
        <a:p>
          <a:endParaRPr lang="ru-RU"/>
        </a:p>
      </dgm:t>
    </dgm:pt>
    <dgm:pt modelId="{E14E5FE8-A609-42F6-9313-3BD58B4DDF25}" type="pres">
      <dgm:prSet presAssocID="{4024B737-9D1C-4194-9E7F-B54976F16899}" presName="ParentComposite" presStyleCnt="0"/>
      <dgm:spPr/>
      <dgm:t>
        <a:bodyPr/>
        <a:lstStyle/>
        <a:p>
          <a:endParaRPr lang="ru-RU"/>
        </a:p>
      </dgm:t>
    </dgm:pt>
    <dgm:pt modelId="{63C6B8C8-9E35-4CB4-8C2C-41379B3C588E}" type="pres">
      <dgm:prSet presAssocID="{4024B737-9D1C-4194-9E7F-B54976F16899}" presName="Chord" presStyleLbl="bgShp" presStyleIdx="0" presStyleCnt="5"/>
      <dgm:spPr/>
      <dgm:t>
        <a:bodyPr/>
        <a:lstStyle/>
        <a:p>
          <a:endParaRPr lang="ru-RU"/>
        </a:p>
      </dgm:t>
    </dgm:pt>
    <dgm:pt modelId="{0E3E1B53-8368-4AB7-9031-0CF07B671CB6}" type="pres">
      <dgm:prSet presAssocID="{4024B737-9D1C-4194-9E7F-B54976F16899}" presName="Pie" presStyleLbl="alignNode1" presStyleIdx="0" presStyleCnt="5"/>
      <dgm:spPr/>
      <dgm:t>
        <a:bodyPr/>
        <a:lstStyle/>
        <a:p>
          <a:endParaRPr lang="ru-RU"/>
        </a:p>
      </dgm:t>
    </dgm:pt>
    <dgm:pt modelId="{10DD69DB-7A2D-4BB8-965A-8FC9AA536AB3}" type="pres">
      <dgm:prSet presAssocID="{4024B737-9D1C-4194-9E7F-B54976F16899}" presName="Parent" presStyleLbl="revTx" presStyleIdx="0" presStyleCnt="10">
        <dgm:presLayoutVars>
          <dgm:chMax val="1"/>
          <dgm:chPref val="1"/>
          <dgm:bulletEnabled val="1"/>
        </dgm:presLayoutVars>
      </dgm:prSet>
      <dgm:spPr/>
      <dgm:t>
        <a:bodyPr/>
        <a:lstStyle/>
        <a:p>
          <a:endParaRPr lang="ru-RU"/>
        </a:p>
      </dgm:t>
    </dgm:pt>
    <dgm:pt modelId="{EE0E6B1F-F89A-49D9-9067-B5A278788208}" type="pres">
      <dgm:prSet presAssocID="{0EF99C8D-27F2-4FE0-9729-21008F58C785}" presName="negSibTrans" presStyleCnt="0"/>
      <dgm:spPr/>
      <dgm:t>
        <a:bodyPr/>
        <a:lstStyle/>
        <a:p>
          <a:endParaRPr lang="ru-RU"/>
        </a:p>
      </dgm:t>
    </dgm:pt>
    <dgm:pt modelId="{21254C8E-292D-4A42-8C9C-D41EC410CC8F}" type="pres">
      <dgm:prSet presAssocID="{4024B737-9D1C-4194-9E7F-B54976F16899}" presName="composite" presStyleCnt="0"/>
      <dgm:spPr/>
      <dgm:t>
        <a:bodyPr/>
        <a:lstStyle/>
        <a:p>
          <a:endParaRPr lang="ru-RU"/>
        </a:p>
      </dgm:t>
    </dgm:pt>
    <dgm:pt modelId="{57515F04-DDCD-4628-9032-AF15A66348D1}" type="pres">
      <dgm:prSet presAssocID="{4024B737-9D1C-4194-9E7F-B54976F16899}" presName="Child" presStyleLbl="revTx" presStyleIdx="1" presStyleCnt="10">
        <dgm:presLayoutVars>
          <dgm:chMax val="0"/>
          <dgm:chPref val="0"/>
          <dgm:bulletEnabled val="1"/>
        </dgm:presLayoutVars>
      </dgm:prSet>
      <dgm:spPr/>
      <dgm:t>
        <a:bodyPr/>
        <a:lstStyle/>
        <a:p>
          <a:endParaRPr lang="ru-RU"/>
        </a:p>
      </dgm:t>
    </dgm:pt>
    <dgm:pt modelId="{610D0AE3-31DE-4A74-A0A9-756C9DE51F95}" type="pres">
      <dgm:prSet presAssocID="{A04FCBD7-99B4-4EAD-B774-81A60860E090}" presName="sibTrans" presStyleCnt="0"/>
      <dgm:spPr/>
      <dgm:t>
        <a:bodyPr/>
        <a:lstStyle/>
        <a:p>
          <a:endParaRPr lang="ru-RU"/>
        </a:p>
      </dgm:t>
    </dgm:pt>
    <dgm:pt modelId="{AB40F503-D765-444A-8054-B893A0FB8B26}" type="pres">
      <dgm:prSet presAssocID="{7F17E4C1-DC63-410E-8FF0-BFEBDD6784ED}" presName="ParentComposite" presStyleCnt="0"/>
      <dgm:spPr/>
      <dgm:t>
        <a:bodyPr/>
        <a:lstStyle/>
        <a:p>
          <a:endParaRPr lang="ru-RU"/>
        </a:p>
      </dgm:t>
    </dgm:pt>
    <dgm:pt modelId="{2FDEDB5E-A23C-49D4-8BEC-0A6EEDA3F10D}" type="pres">
      <dgm:prSet presAssocID="{7F17E4C1-DC63-410E-8FF0-BFEBDD6784ED}" presName="Chord" presStyleLbl="bgShp" presStyleIdx="1" presStyleCnt="5"/>
      <dgm:spPr/>
      <dgm:t>
        <a:bodyPr/>
        <a:lstStyle/>
        <a:p>
          <a:endParaRPr lang="ru-RU"/>
        </a:p>
      </dgm:t>
    </dgm:pt>
    <dgm:pt modelId="{D6804ED1-6A4B-40C5-9C97-DCA13619B297}" type="pres">
      <dgm:prSet presAssocID="{7F17E4C1-DC63-410E-8FF0-BFEBDD6784ED}" presName="Pie" presStyleLbl="alignNode1" presStyleIdx="1" presStyleCnt="5"/>
      <dgm:spPr/>
      <dgm:t>
        <a:bodyPr/>
        <a:lstStyle/>
        <a:p>
          <a:endParaRPr lang="ru-RU"/>
        </a:p>
      </dgm:t>
    </dgm:pt>
    <dgm:pt modelId="{25CF3CD8-DCAA-4AA0-8029-ADA7F4E3B603}" type="pres">
      <dgm:prSet presAssocID="{7F17E4C1-DC63-410E-8FF0-BFEBDD6784ED}" presName="Parent" presStyleLbl="revTx" presStyleIdx="2" presStyleCnt="10">
        <dgm:presLayoutVars>
          <dgm:chMax val="1"/>
          <dgm:chPref val="1"/>
          <dgm:bulletEnabled val="1"/>
        </dgm:presLayoutVars>
      </dgm:prSet>
      <dgm:spPr/>
      <dgm:t>
        <a:bodyPr/>
        <a:lstStyle/>
        <a:p>
          <a:endParaRPr lang="ru-RU"/>
        </a:p>
      </dgm:t>
    </dgm:pt>
    <dgm:pt modelId="{86C4B486-EA58-4183-98BE-62CFECE17260}" type="pres">
      <dgm:prSet presAssocID="{3B25C2F6-8EC7-4531-90E2-FBF0BE126197}" presName="negSibTrans" presStyleCnt="0"/>
      <dgm:spPr/>
      <dgm:t>
        <a:bodyPr/>
        <a:lstStyle/>
        <a:p>
          <a:endParaRPr lang="ru-RU"/>
        </a:p>
      </dgm:t>
    </dgm:pt>
    <dgm:pt modelId="{71A8E192-10C1-4648-A18D-1A0F000D7EF1}" type="pres">
      <dgm:prSet presAssocID="{7F17E4C1-DC63-410E-8FF0-BFEBDD6784ED}" presName="composite" presStyleCnt="0"/>
      <dgm:spPr/>
      <dgm:t>
        <a:bodyPr/>
        <a:lstStyle/>
        <a:p>
          <a:endParaRPr lang="ru-RU"/>
        </a:p>
      </dgm:t>
    </dgm:pt>
    <dgm:pt modelId="{397BDCDF-3C0C-4CF0-BE50-08D84E0E70A5}" type="pres">
      <dgm:prSet presAssocID="{7F17E4C1-DC63-410E-8FF0-BFEBDD6784ED}" presName="Child" presStyleLbl="revTx" presStyleIdx="3" presStyleCnt="10">
        <dgm:presLayoutVars>
          <dgm:chMax val="0"/>
          <dgm:chPref val="0"/>
          <dgm:bulletEnabled val="1"/>
        </dgm:presLayoutVars>
      </dgm:prSet>
      <dgm:spPr/>
      <dgm:t>
        <a:bodyPr/>
        <a:lstStyle/>
        <a:p>
          <a:endParaRPr lang="ru-RU"/>
        </a:p>
      </dgm:t>
    </dgm:pt>
    <dgm:pt modelId="{DF69EA8A-2990-4961-89DF-F8D1BF78C162}" type="pres">
      <dgm:prSet presAssocID="{CFEC9D18-FD7B-445A-A516-C4A5234061BF}" presName="sibTrans" presStyleCnt="0"/>
      <dgm:spPr/>
      <dgm:t>
        <a:bodyPr/>
        <a:lstStyle/>
        <a:p>
          <a:endParaRPr lang="ru-RU"/>
        </a:p>
      </dgm:t>
    </dgm:pt>
    <dgm:pt modelId="{D2230299-EBA9-404C-9D2B-7AFC4F817104}" type="pres">
      <dgm:prSet presAssocID="{20936E82-E34E-4941-9BDB-8D36EBA657E4}" presName="ParentComposite" presStyleCnt="0"/>
      <dgm:spPr/>
      <dgm:t>
        <a:bodyPr/>
        <a:lstStyle/>
        <a:p>
          <a:endParaRPr lang="ru-RU"/>
        </a:p>
      </dgm:t>
    </dgm:pt>
    <dgm:pt modelId="{D1A0DE0F-048D-4577-BD1B-D1ED52119582}" type="pres">
      <dgm:prSet presAssocID="{20936E82-E34E-4941-9BDB-8D36EBA657E4}" presName="Chord" presStyleLbl="bgShp" presStyleIdx="2" presStyleCnt="5"/>
      <dgm:spPr/>
      <dgm:t>
        <a:bodyPr/>
        <a:lstStyle/>
        <a:p>
          <a:endParaRPr lang="ru-RU"/>
        </a:p>
      </dgm:t>
    </dgm:pt>
    <dgm:pt modelId="{09BB51E2-9215-41C8-A3E2-C1E827EAD9CA}" type="pres">
      <dgm:prSet presAssocID="{20936E82-E34E-4941-9BDB-8D36EBA657E4}" presName="Pie" presStyleLbl="alignNode1" presStyleIdx="2" presStyleCnt="5"/>
      <dgm:spPr/>
      <dgm:t>
        <a:bodyPr/>
        <a:lstStyle/>
        <a:p>
          <a:endParaRPr lang="ru-RU"/>
        </a:p>
      </dgm:t>
    </dgm:pt>
    <dgm:pt modelId="{FBECD5C6-DCFE-4507-8EDD-036B321FCB96}" type="pres">
      <dgm:prSet presAssocID="{20936E82-E34E-4941-9BDB-8D36EBA657E4}" presName="Parent" presStyleLbl="revTx" presStyleIdx="4" presStyleCnt="10">
        <dgm:presLayoutVars>
          <dgm:chMax val="1"/>
          <dgm:chPref val="1"/>
          <dgm:bulletEnabled val="1"/>
        </dgm:presLayoutVars>
      </dgm:prSet>
      <dgm:spPr/>
      <dgm:t>
        <a:bodyPr/>
        <a:lstStyle/>
        <a:p>
          <a:endParaRPr lang="ru-RU"/>
        </a:p>
      </dgm:t>
    </dgm:pt>
    <dgm:pt modelId="{7A23B2B9-0079-4C93-B035-76EC2D676D4A}" type="pres">
      <dgm:prSet presAssocID="{E52672F3-0A9A-499C-AD58-8B9D9E7ABCA7}" presName="negSibTrans" presStyleCnt="0"/>
      <dgm:spPr/>
      <dgm:t>
        <a:bodyPr/>
        <a:lstStyle/>
        <a:p>
          <a:endParaRPr lang="ru-RU"/>
        </a:p>
      </dgm:t>
    </dgm:pt>
    <dgm:pt modelId="{4557E5BD-E9DF-46C0-A1A9-D4945C1BF560}" type="pres">
      <dgm:prSet presAssocID="{20936E82-E34E-4941-9BDB-8D36EBA657E4}" presName="composite" presStyleCnt="0"/>
      <dgm:spPr/>
      <dgm:t>
        <a:bodyPr/>
        <a:lstStyle/>
        <a:p>
          <a:endParaRPr lang="ru-RU"/>
        </a:p>
      </dgm:t>
    </dgm:pt>
    <dgm:pt modelId="{D2F8BE37-F613-4F23-B43E-575D2058190C}" type="pres">
      <dgm:prSet presAssocID="{20936E82-E34E-4941-9BDB-8D36EBA657E4}" presName="Child" presStyleLbl="revTx" presStyleIdx="5" presStyleCnt="10">
        <dgm:presLayoutVars>
          <dgm:chMax val="0"/>
          <dgm:chPref val="0"/>
          <dgm:bulletEnabled val="1"/>
        </dgm:presLayoutVars>
      </dgm:prSet>
      <dgm:spPr/>
      <dgm:t>
        <a:bodyPr/>
        <a:lstStyle/>
        <a:p>
          <a:endParaRPr lang="ru-RU"/>
        </a:p>
      </dgm:t>
    </dgm:pt>
    <dgm:pt modelId="{9A101035-970E-44CF-B74B-1610A0EAF350}" type="pres">
      <dgm:prSet presAssocID="{DDD3E48E-15AF-4C4F-8C94-2348D3967F2C}" presName="sibTrans" presStyleCnt="0"/>
      <dgm:spPr/>
      <dgm:t>
        <a:bodyPr/>
        <a:lstStyle/>
        <a:p>
          <a:endParaRPr lang="ru-RU"/>
        </a:p>
      </dgm:t>
    </dgm:pt>
    <dgm:pt modelId="{B0557D87-95C5-434B-BFE3-902ADF2F0A8D}" type="pres">
      <dgm:prSet presAssocID="{DBADB1BF-D89C-401D-A84D-D411371A392A}" presName="ParentComposite" presStyleCnt="0"/>
      <dgm:spPr/>
      <dgm:t>
        <a:bodyPr/>
        <a:lstStyle/>
        <a:p>
          <a:endParaRPr lang="ru-RU"/>
        </a:p>
      </dgm:t>
    </dgm:pt>
    <dgm:pt modelId="{C8A09A44-A3F8-4768-B5A6-FBC7A0C09C07}" type="pres">
      <dgm:prSet presAssocID="{DBADB1BF-D89C-401D-A84D-D411371A392A}" presName="Chord" presStyleLbl="bgShp" presStyleIdx="3" presStyleCnt="5"/>
      <dgm:spPr/>
      <dgm:t>
        <a:bodyPr/>
        <a:lstStyle/>
        <a:p>
          <a:endParaRPr lang="ru-RU"/>
        </a:p>
      </dgm:t>
    </dgm:pt>
    <dgm:pt modelId="{2D1B24B9-A790-48E5-8C76-857990C96F8F}" type="pres">
      <dgm:prSet presAssocID="{DBADB1BF-D89C-401D-A84D-D411371A392A}" presName="Pie" presStyleLbl="alignNode1" presStyleIdx="3" presStyleCnt="5"/>
      <dgm:spPr/>
      <dgm:t>
        <a:bodyPr/>
        <a:lstStyle/>
        <a:p>
          <a:endParaRPr lang="ru-RU"/>
        </a:p>
      </dgm:t>
    </dgm:pt>
    <dgm:pt modelId="{04DDF9BE-6998-452C-9C7B-0B618B117E55}" type="pres">
      <dgm:prSet presAssocID="{DBADB1BF-D89C-401D-A84D-D411371A392A}" presName="Parent" presStyleLbl="revTx" presStyleIdx="6" presStyleCnt="10">
        <dgm:presLayoutVars>
          <dgm:chMax val="1"/>
          <dgm:chPref val="1"/>
          <dgm:bulletEnabled val="1"/>
        </dgm:presLayoutVars>
      </dgm:prSet>
      <dgm:spPr/>
      <dgm:t>
        <a:bodyPr/>
        <a:lstStyle/>
        <a:p>
          <a:endParaRPr lang="ru-RU"/>
        </a:p>
      </dgm:t>
    </dgm:pt>
    <dgm:pt modelId="{BAE41CBB-08CD-485F-BACD-3C044C8DAD4C}" type="pres">
      <dgm:prSet presAssocID="{C97F997C-0C9D-423B-8C32-B81E8FAFA147}" presName="negSibTrans" presStyleCnt="0"/>
      <dgm:spPr/>
      <dgm:t>
        <a:bodyPr/>
        <a:lstStyle/>
        <a:p>
          <a:endParaRPr lang="ru-RU"/>
        </a:p>
      </dgm:t>
    </dgm:pt>
    <dgm:pt modelId="{C4863D4A-4291-400B-9145-E99E4352B6ED}" type="pres">
      <dgm:prSet presAssocID="{DBADB1BF-D89C-401D-A84D-D411371A392A}" presName="composite" presStyleCnt="0"/>
      <dgm:spPr/>
      <dgm:t>
        <a:bodyPr/>
        <a:lstStyle/>
        <a:p>
          <a:endParaRPr lang="ru-RU"/>
        </a:p>
      </dgm:t>
    </dgm:pt>
    <dgm:pt modelId="{F70A3711-2D2A-430C-BF89-B4CA5203BB3B}" type="pres">
      <dgm:prSet presAssocID="{DBADB1BF-D89C-401D-A84D-D411371A392A}" presName="Child" presStyleLbl="revTx" presStyleIdx="7" presStyleCnt="10">
        <dgm:presLayoutVars>
          <dgm:chMax val="0"/>
          <dgm:chPref val="0"/>
          <dgm:bulletEnabled val="1"/>
        </dgm:presLayoutVars>
      </dgm:prSet>
      <dgm:spPr/>
      <dgm:t>
        <a:bodyPr/>
        <a:lstStyle/>
        <a:p>
          <a:endParaRPr lang="ru-RU"/>
        </a:p>
      </dgm:t>
    </dgm:pt>
    <dgm:pt modelId="{5A161873-7F9E-416C-8108-F49E88C7976A}" type="pres">
      <dgm:prSet presAssocID="{538792D4-7F8A-41F3-940E-3E7044DF33EE}" presName="sibTrans" presStyleCnt="0"/>
      <dgm:spPr/>
      <dgm:t>
        <a:bodyPr/>
        <a:lstStyle/>
        <a:p>
          <a:endParaRPr lang="ru-RU"/>
        </a:p>
      </dgm:t>
    </dgm:pt>
    <dgm:pt modelId="{1B938C03-C124-49A9-ADF6-17F8B6D95190}" type="pres">
      <dgm:prSet presAssocID="{13BA2040-FA8D-4128-AB02-E0E7BB199134}" presName="ParentComposite" presStyleCnt="0"/>
      <dgm:spPr/>
      <dgm:t>
        <a:bodyPr/>
        <a:lstStyle/>
        <a:p>
          <a:endParaRPr lang="ru-RU"/>
        </a:p>
      </dgm:t>
    </dgm:pt>
    <dgm:pt modelId="{C351661C-E16B-4080-B798-F131A03DEAD8}" type="pres">
      <dgm:prSet presAssocID="{13BA2040-FA8D-4128-AB02-E0E7BB199134}" presName="Chord" presStyleLbl="bgShp" presStyleIdx="4" presStyleCnt="5"/>
      <dgm:spPr/>
      <dgm:t>
        <a:bodyPr/>
        <a:lstStyle/>
        <a:p>
          <a:endParaRPr lang="ru-RU"/>
        </a:p>
      </dgm:t>
    </dgm:pt>
    <dgm:pt modelId="{73082751-E29E-4B12-A3B0-5D20B22CECAD}" type="pres">
      <dgm:prSet presAssocID="{13BA2040-FA8D-4128-AB02-E0E7BB199134}" presName="Pie" presStyleLbl="alignNode1" presStyleIdx="4" presStyleCnt="5"/>
      <dgm:spPr/>
      <dgm:t>
        <a:bodyPr/>
        <a:lstStyle/>
        <a:p>
          <a:endParaRPr lang="ru-RU"/>
        </a:p>
      </dgm:t>
    </dgm:pt>
    <dgm:pt modelId="{B343942B-16BE-492A-9E77-100753C01D8A}" type="pres">
      <dgm:prSet presAssocID="{13BA2040-FA8D-4128-AB02-E0E7BB199134}" presName="Parent" presStyleLbl="revTx" presStyleIdx="8" presStyleCnt="10">
        <dgm:presLayoutVars>
          <dgm:chMax val="1"/>
          <dgm:chPref val="1"/>
          <dgm:bulletEnabled val="1"/>
        </dgm:presLayoutVars>
      </dgm:prSet>
      <dgm:spPr/>
      <dgm:t>
        <a:bodyPr/>
        <a:lstStyle/>
        <a:p>
          <a:endParaRPr lang="ru-RU"/>
        </a:p>
      </dgm:t>
    </dgm:pt>
    <dgm:pt modelId="{404570F3-B88F-4D56-9E16-361EDC6C66D8}" type="pres">
      <dgm:prSet presAssocID="{F2747ABA-0A84-422B-8DCF-0BAA8968670D}" presName="negSibTrans" presStyleCnt="0"/>
      <dgm:spPr/>
      <dgm:t>
        <a:bodyPr/>
        <a:lstStyle/>
        <a:p>
          <a:endParaRPr lang="ru-RU"/>
        </a:p>
      </dgm:t>
    </dgm:pt>
    <dgm:pt modelId="{83C107D2-EC2E-4B64-BD8D-DCA911725AB4}" type="pres">
      <dgm:prSet presAssocID="{13BA2040-FA8D-4128-AB02-E0E7BB199134}" presName="composite" presStyleCnt="0"/>
      <dgm:spPr/>
      <dgm:t>
        <a:bodyPr/>
        <a:lstStyle/>
        <a:p>
          <a:endParaRPr lang="ru-RU"/>
        </a:p>
      </dgm:t>
    </dgm:pt>
    <dgm:pt modelId="{0D7CFEAC-DE2F-4E06-93FF-3C0778BD5099}" type="pres">
      <dgm:prSet presAssocID="{13BA2040-FA8D-4128-AB02-E0E7BB199134}" presName="Child" presStyleLbl="revTx" presStyleIdx="9" presStyleCnt="10">
        <dgm:presLayoutVars>
          <dgm:chMax val="0"/>
          <dgm:chPref val="0"/>
          <dgm:bulletEnabled val="1"/>
        </dgm:presLayoutVars>
      </dgm:prSet>
      <dgm:spPr/>
      <dgm:t>
        <a:bodyPr/>
        <a:lstStyle/>
        <a:p>
          <a:endParaRPr lang="ru-RU"/>
        </a:p>
      </dgm:t>
    </dgm:pt>
  </dgm:ptLst>
  <dgm:cxnLst>
    <dgm:cxn modelId="{8B64A964-19A8-4482-B913-80A859771D88}" type="presOf" srcId="{4B4B7DA0-7F1D-40DA-BA1C-1D45EA420947}" destId="{57515F04-DDCD-4628-9032-AF15A66348D1}" srcOrd="0" destOrd="3" presId="urn:microsoft.com/office/officeart/2009/3/layout/PieProcess"/>
    <dgm:cxn modelId="{CF93A7CE-477E-4BEC-8806-991F4B769670}" type="presOf" srcId="{30BDDF03-723A-4817-BDD4-AA38AF214102}" destId="{F70A3711-2D2A-430C-BF89-B4CA5203BB3B}" srcOrd="0" destOrd="3" presId="urn:microsoft.com/office/officeart/2009/3/layout/PieProcess"/>
    <dgm:cxn modelId="{7B51BAE0-DBBC-4AC7-8E03-789808496EB6}" type="presOf" srcId="{51FF17E6-CCFD-4A83-AC75-0A5F9062C6AD}" destId="{D2F8BE37-F613-4F23-B43E-575D2058190C}" srcOrd="0" destOrd="0" presId="urn:microsoft.com/office/officeart/2009/3/layout/PieProcess"/>
    <dgm:cxn modelId="{65B036C6-2DE6-4087-82B2-4C68D6688E9D}" srcId="{4024B737-9D1C-4194-9E7F-B54976F16899}" destId="{E2562864-27E5-4F71-AAF9-2864E0651F64}" srcOrd="2" destOrd="0" parTransId="{B2AE3DED-C89C-4CD8-A331-5FAEBFEC3194}" sibTransId="{9B2EE2E0-2657-474D-BFFD-2AAF25787DF5}"/>
    <dgm:cxn modelId="{4C6FAD6D-B220-4C3F-A3EF-3EF3F9850EE8}" srcId="{20936E82-E34E-4941-9BDB-8D36EBA657E4}" destId="{ACDF3561-AD1A-4C75-8664-14FF21AB29B8}" srcOrd="3" destOrd="0" parTransId="{BCD7A5C2-58E2-466A-80FF-B3E1E7BB52C2}" sibTransId="{A064E972-474E-47C2-AB9B-A61D30E20C73}"/>
    <dgm:cxn modelId="{680A0967-2167-44D7-B1D4-4F9A2953277C}" type="presOf" srcId="{D4C6C104-13E3-49C5-8B0D-18A30796C98E}" destId="{57515F04-DDCD-4628-9032-AF15A66348D1}" srcOrd="0" destOrd="1" presId="urn:microsoft.com/office/officeart/2009/3/layout/PieProcess"/>
    <dgm:cxn modelId="{95BB3656-7339-41C7-83CE-7D49A127ACE5}" srcId="{4024B737-9D1C-4194-9E7F-B54976F16899}" destId="{4B4B7DA0-7F1D-40DA-BA1C-1D45EA420947}" srcOrd="3" destOrd="0" parTransId="{0087B46A-2B04-4B20-A1FC-314AB6E1C8A2}" sibTransId="{0E80E9B8-BCB1-4FE1-B71C-B31637551047}"/>
    <dgm:cxn modelId="{34F34905-4FD7-4D4D-ABBC-132EAE0CE2CB}" type="presOf" srcId="{D14A7494-BAAE-42CF-A535-EBF23571B776}" destId="{D2F8BE37-F613-4F23-B43E-575D2058190C}" srcOrd="0" destOrd="4" presId="urn:microsoft.com/office/officeart/2009/3/layout/PieProcess"/>
    <dgm:cxn modelId="{901F6C38-5413-48BA-A4DF-9214F87724F9}" srcId="{31C49FA9-AF0A-4DAE-A74F-941C9D846E66}" destId="{4024B737-9D1C-4194-9E7F-B54976F16899}" srcOrd="0" destOrd="0" parTransId="{3B03AFDB-F304-43FA-ACB4-DFE448BA31BE}" sibTransId="{A04FCBD7-99B4-4EAD-B774-81A60860E090}"/>
    <dgm:cxn modelId="{E9720280-ADC6-4017-985D-9F2BC3DC4DFC}" type="presOf" srcId="{D446A170-9FFA-47D8-BC1E-AA5CF662CB1F}" destId="{D2F8BE37-F613-4F23-B43E-575D2058190C}" srcOrd="0" destOrd="2" presId="urn:microsoft.com/office/officeart/2009/3/layout/PieProcess"/>
    <dgm:cxn modelId="{094C887F-774F-4B11-A68F-B9FE6CD2CCBE}" type="presOf" srcId="{192EA25B-5DB5-427F-9E63-26CFEDFC7EFC}" destId="{0D7CFEAC-DE2F-4E06-93FF-3C0778BD5099}" srcOrd="0" destOrd="0" presId="urn:microsoft.com/office/officeart/2009/3/layout/PieProcess"/>
    <dgm:cxn modelId="{C1C0887B-A80F-4AB2-9BF3-1ABBCAC5F209}" type="presOf" srcId="{67704A62-1A88-4086-8D40-7DE7DE0C34FE}" destId="{F70A3711-2D2A-430C-BF89-B4CA5203BB3B}" srcOrd="0" destOrd="0" presId="urn:microsoft.com/office/officeart/2009/3/layout/PieProcess"/>
    <dgm:cxn modelId="{BFB21A68-E46A-4F56-BBB9-14D509AD9F0B}" type="presOf" srcId="{13BA2040-FA8D-4128-AB02-E0E7BB199134}" destId="{B343942B-16BE-492A-9E77-100753C01D8A}" srcOrd="0" destOrd="0" presId="urn:microsoft.com/office/officeart/2009/3/layout/PieProcess"/>
    <dgm:cxn modelId="{9203CC47-DC70-4C9E-9588-B0BB58699E8B}" type="presOf" srcId="{52FEC8FD-B842-4151-BDCD-0EA91D85A15A}" destId="{57515F04-DDCD-4628-9032-AF15A66348D1}" srcOrd="0" destOrd="0" presId="urn:microsoft.com/office/officeart/2009/3/layout/PieProcess"/>
    <dgm:cxn modelId="{CCCB4A46-D523-43FF-A78B-D6FBEC33006B}" type="presOf" srcId="{E2562864-27E5-4F71-AAF9-2864E0651F64}" destId="{57515F04-DDCD-4628-9032-AF15A66348D1}" srcOrd="0" destOrd="2" presId="urn:microsoft.com/office/officeart/2009/3/layout/PieProcess"/>
    <dgm:cxn modelId="{257084C1-6164-4D75-8C8D-8D00E340FCD5}" srcId="{13BA2040-FA8D-4128-AB02-E0E7BB199134}" destId="{5DB177A8-E689-4E2D-8558-F4CBFB08F8B7}" srcOrd="2" destOrd="0" parTransId="{C069240A-2042-488D-AB70-3AF695B9D19D}" sibTransId="{D1A6E278-1D08-4E21-819B-687B1C43A5BA}"/>
    <dgm:cxn modelId="{AD8C315E-416D-4FD5-87E4-1B4A42598AEF}" type="presOf" srcId="{90F9D9E0-0B1D-4834-853A-B9CF4C19611A}" destId="{57515F04-DDCD-4628-9032-AF15A66348D1}" srcOrd="0" destOrd="4" presId="urn:microsoft.com/office/officeart/2009/3/layout/PieProcess"/>
    <dgm:cxn modelId="{5F0C8B5C-A6E2-4D48-9195-DFE279E9435C}" type="presOf" srcId="{AC57D43E-0FE6-469F-A159-44DF056F2E07}" destId="{F70A3711-2D2A-430C-BF89-B4CA5203BB3B}" srcOrd="0" destOrd="4" presId="urn:microsoft.com/office/officeart/2009/3/layout/PieProcess"/>
    <dgm:cxn modelId="{13140201-9C74-4D12-9F76-DDF1C064C831}" srcId="{13BA2040-FA8D-4128-AB02-E0E7BB199134}" destId="{192EA25B-5DB5-427F-9E63-26CFEDFC7EFC}" srcOrd="0" destOrd="0" parTransId="{60A8771E-7952-4D0B-9A60-8F7EC5061162}" sibTransId="{F2747ABA-0A84-422B-8DCF-0BAA8968670D}"/>
    <dgm:cxn modelId="{00302CBA-7D06-4381-BF18-74677434AB95}" srcId="{DBADB1BF-D89C-401D-A84D-D411371A392A}" destId="{A15F55EB-9B53-4571-BF10-E802E5A4801E}" srcOrd="2" destOrd="0" parTransId="{7DB55C9A-A8C9-439E-A162-7FDCB50D968A}" sibTransId="{8C90C88A-1B5E-4184-A58D-3F3441F93D12}"/>
    <dgm:cxn modelId="{2B7F2D89-37DE-478A-B5F7-DD6B88ED63C0}" srcId="{DBADB1BF-D89C-401D-A84D-D411371A392A}" destId="{0CD0FCF7-A4CC-46C1-B216-37AE99420BF2}" srcOrd="1" destOrd="0" parTransId="{A4A60490-75EE-4036-BE75-870930CEB115}" sibTransId="{4B604E43-72E3-4CF5-B848-26F07123D815}"/>
    <dgm:cxn modelId="{A6B8606B-D33C-43A6-B7DB-BF333C646A8C}" srcId="{13BA2040-FA8D-4128-AB02-E0E7BB199134}" destId="{3F2D3C7E-4826-4161-8A55-0E06C18DAF38}" srcOrd="1" destOrd="0" parTransId="{9572EE88-A462-48DE-809B-4FD91170AE01}" sibTransId="{92B0D8C5-24E6-4947-A071-63BC4D5C0B4C}"/>
    <dgm:cxn modelId="{B537D399-86BC-493F-B865-CED5E9DCA88D}" srcId="{20936E82-E34E-4941-9BDB-8D36EBA657E4}" destId="{51FF17E6-CCFD-4A83-AC75-0A5F9062C6AD}" srcOrd="0" destOrd="0" parTransId="{E5D34010-EFFB-4546-96E0-A0F3B2ACC039}" sibTransId="{E52672F3-0A9A-499C-AD58-8B9D9E7ABCA7}"/>
    <dgm:cxn modelId="{D10A6A00-4377-4B66-8379-D1778214DDD1}" type="presOf" srcId="{ADB321AA-30EC-4883-8D36-66AC47486330}" destId="{D2F8BE37-F613-4F23-B43E-575D2058190C}" srcOrd="0" destOrd="1" presId="urn:microsoft.com/office/officeart/2009/3/layout/PieProcess"/>
    <dgm:cxn modelId="{79FB243C-C1F3-4725-A7E2-9A304B84A11F}" srcId="{DBADB1BF-D89C-401D-A84D-D411371A392A}" destId="{AC57D43E-0FE6-469F-A159-44DF056F2E07}" srcOrd="4" destOrd="0" parTransId="{298E4868-52E4-4AF3-ADA2-5DBE62207A92}" sibTransId="{2B686EC7-20EA-4EF0-8C7D-11330E605962}"/>
    <dgm:cxn modelId="{C8F57D0C-A945-4EDA-9105-F76AB242B50E}" srcId="{31C49FA9-AF0A-4DAE-A74F-941C9D846E66}" destId="{7F17E4C1-DC63-410E-8FF0-BFEBDD6784ED}" srcOrd="1" destOrd="0" parTransId="{D77FE1F8-3FCB-4E21-8E89-B1D8C7CB418E}" sibTransId="{CFEC9D18-FD7B-445A-A516-C4A5234061BF}"/>
    <dgm:cxn modelId="{35A66A98-05C7-4ED2-BB8F-AFF501E04425}" srcId="{DBADB1BF-D89C-401D-A84D-D411371A392A}" destId="{30BDDF03-723A-4817-BDD4-AA38AF214102}" srcOrd="3" destOrd="0" parTransId="{A1A3DBEF-E3E7-40E6-989D-043DF1FF4A5F}" sibTransId="{3AFD2973-4CAB-4ED4-AC08-12C16BA60A1A}"/>
    <dgm:cxn modelId="{3F170C51-922C-4CFF-88D0-AF38EC166433}" srcId="{7F17E4C1-DC63-410E-8FF0-BFEBDD6784ED}" destId="{B1459654-89E0-4428-8745-F53B0DDDD085}" srcOrd="1" destOrd="0" parTransId="{33F9099C-45AB-4B7F-B97D-0DEA8A14553D}" sibTransId="{CAD5492E-CF21-4D13-88C6-F28B3B2D2485}"/>
    <dgm:cxn modelId="{5C7F93F9-1B3A-4C74-B367-E952FAFC5935}" srcId="{20936E82-E34E-4941-9BDB-8D36EBA657E4}" destId="{D446A170-9FFA-47D8-BC1E-AA5CF662CB1F}" srcOrd="2" destOrd="0" parTransId="{9CFA6649-A5C6-4EFF-8FC5-998F08976A9D}" sibTransId="{007631A7-04E9-4C1E-9721-BFA94B9ACC7E}"/>
    <dgm:cxn modelId="{C9F75D2C-1BBD-42C0-8867-9F9E86593735}" type="presOf" srcId="{DBADB1BF-D89C-401D-A84D-D411371A392A}" destId="{04DDF9BE-6998-452C-9C7B-0B618B117E55}" srcOrd="0" destOrd="0" presId="urn:microsoft.com/office/officeart/2009/3/layout/PieProcess"/>
    <dgm:cxn modelId="{D821BFC5-84E5-4F83-B846-2002842DA9B8}" type="presOf" srcId="{3F2D3C7E-4826-4161-8A55-0E06C18DAF38}" destId="{0D7CFEAC-DE2F-4E06-93FF-3C0778BD5099}" srcOrd="0" destOrd="1" presId="urn:microsoft.com/office/officeart/2009/3/layout/PieProcess"/>
    <dgm:cxn modelId="{2B11CEC9-E258-421F-813B-F13FC33E7274}" srcId="{31C49FA9-AF0A-4DAE-A74F-941C9D846E66}" destId="{DBADB1BF-D89C-401D-A84D-D411371A392A}" srcOrd="3" destOrd="0" parTransId="{92DD4513-135C-4C68-B5D6-8AC22A4ADC6A}" sibTransId="{538792D4-7F8A-41F3-940E-3E7044DF33EE}"/>
    <dgm:cxn modelId="{17571FBE-2454-4536-96CD-7DFE16DC1E2D}" srcId="{20936E82-E34E-4941-9BDB-8D36EBA657E4}" destId="{D14A7494-BAAE-42CF-A535-EBF23571B776}" srcOrd="4" destOrd="0" parTransId="{6395E709-3B10-49DE-81B8-D528205BC9C9}" sibTransId="{55344C63-B382-4E07-86DF-5E3230F53CB8}"/>
    <dgm:cxn modelId="{439C0167-E0E0-470D-8979-0B6E9822CCDC}" srcId="{4024B737-9D1C-4194-9E7F-B54976F16899}" destId="{52FEC8FD-B842-4151-BDCD-0EA91D85A15A}" srcOrd="0" destOrd="0" parTransId="{81F4AE10-7FB6-4197-B7FA-72EC25CDFDDD}" sibTransId="{0EF99C8D-27F2-4FE0-9729-21008F58C785}"/>
    <dgm:cxn modelId="{C1700428-E03E-4F2C-B159-AB0571EDE1CB}" type="presOf" srcId="{A15F55EB-9B53-4571-BF10-E802E5A4801E}" destId="{F70A3711-2D2A-430C-BF89-B4CA5203BB3B}" srcOrd="0" destOrd="2" presId="urn:microsoft.com/office/officeart/2009/3/layout/PieProcess"/>
    <dgm:cxn modelId="{3DF71D84-55DD-4E8A-8318-21E9A6A21B9C}" srcId="{31C49FA9-AF0A-4DAE-A74F-941C9D846E66}" destId="{13BA2040-FA8D-4128-AB02-E0E7BB199134}" srcOrd="4" destOrd="0" parTransId="{9A2B15F4-ECDA-46A4-8E8C-380FB70866A6}" sibTransId="{7ED2CFBF-6EC3-4C0B-9876-91EDD41285EB}"/>
    <dgm:cxn modelId="{E08062D1-6F73-4FE2-A375-5110DB6652AA}" type="presOf" srcId="{B1459654-89E0-4428-8745-F53B0DDDD085}" destId="{397BDCDF-3C0C-4CF0-BE50-08D84E0E70A5}" srcOrd="0" destOrd="1" presId="urn:microsoft.com/office/officeart/2009/3/layout/PieProcess"/>
    <dgm:cxn modelId="{8E64B9E5-E2D5-46FF-9AE4-71EEA2ED9AC9}" type="presOf" srcId="{20936E82-E34E-4941-9BDB-8D36EBA657E4}" destId="{FBECD5C6-DCFE-4507-8EDD-036B321FCB96}" srcOrd="0" destOrd="0" presId="urn:microsoft.com/office/officeart/2009/3/layout/PieProcess"/>
    <dgm:cxn modelId="{562B6CE4-9E50-4FC4-823C-BB1CCBBB0259}" type="presOf" srcId="{31C49FA9-AF0A-4DAE-A74F-941C9D846E66}" destId="{DFE1407D-2759-4FFF-B865-6F38D531D708}" srcOrd="0" destOrd="0" presId="urn:microsoft.com/office/officeart/2009/3/layout/PieProcess"/>
    <dgm:cxn modelId="{503D885D-36D3-4528-9B62-F978BF29DB5A}" type="presOf" srcId="{0CD0FCF7-A4CC-46C1-B216-37AE99420BF2}" destId="{F70A3711-2D2A-430C-BF89-B4CA5203BB3B}" srcOrd="0" destOrd="1" presId="urn:microsoft.com/office/officeart/2009/3/layout/PieProcess"/>
    <dgm:cxn modelId="{24CF0D8A-2E05-4CE8-9DFE-8652A13028B5}" srcId="{31C49FA9-AF0A-4DAE-A74F-941C9D846E66}" destId="{20936E82-E34E-4941-9BDB-8D36EBA657E4}" srcOrd="2" destOrd="0" parTransId="{CA970736-61F9-49A7-9776-9B567DC67A4E}" sibTransId="{DDD3E48E-15AF-4C4F-8C94-2348D3967F2C}"/>
    <dgm:cxn modelId="{71162222-C979-46F1-BBA9-8519BBEF1EBB}" type="presOf" srcId="{42F512E0-1F09-4C80-9558-1334739805AC}" destId="{397BDCDF-3C0C-4CF0-BE50-08D84E0E70A5}" srcOrd="0" destOrd="0" presId="urn:microsoft.com/office/officeart/2009/3/layout/PieProcess"/>
    <dgm:cxn modelId="{4BBE90E4-096D-4733-ABC2-1075F13BF67F}" srcId="{4024B737-9D1C-4194-9E7F-B54976F16899}" destId="{90F9D9E0-0B1D-4834-853A-B9CF4C19611A}" srcOrd="4" destOrd="0" parTransId="{4057B1F1-EE48-4F14-BE33-C6434AF97630}" sibTransId="{EF0805CC-3D05-4F63-8362-B98F1B9F39A1}"/>
    <dgm:cxn modelId="{3981C600-311F-4812-8128-20975C3A7DE0}" srcId="{20936E82-E34E-4941-9BDB-8D36EBA657E4}" destId="{ADB321AA-30EC-4883-8D36-66AC47486330}" srcOrd="1" destOrd="0" parTransId="{20A5BDEB-02A2-4B7B-A0C0-0EB652B68763}" sibTransId="{71A0428E-DD7B-41A7-80F7-8481568B6570}"/>
    <dgm:cxn modelId="{4CCED34A-9AD5-4D16-AEFE-C14DEBCB5035}" srcId="{4024B737-9D1C-4194-9E7F-B54976F16899}" destId="{D4C6C104-13E3-49C5-8B0D-18A30796C98E}" srcOrd="1" destOrd="0" parTransId="{2CA127D2-B54A-49B5-B037-66EB6A258195}" sibTransId="{704EA423-7392-4E21-99FD-8BE3566EF832}"/>
    <dgm:cxn modelId="{62A7CF82-7C91-4D11-9ED8-7CBEE3C4F50E}" srcId="{DBADB1BF-D89C-401D-A84D-D411371A392A}" destId="{67704A62-1A88-4086-8D40-7DE7DE0C34FE}" srcOrd="0" destOrd="0" parTransId="{603FE0DE-1D82-4387-BB14-6134E6E6703E}" sibTransId="{C97F997C-0C9D-423B-8C32-B81E8FAFA147}"/>
    <dgm:cxn modelId="{C2A2F5F2-1D02-49BC-9479-EE32F46EC18A}" type="presOf" srcId="{ACDF3561-AD1A-4C75-8664-14FF21AB29B8}" destId="{D2F8BE37-F613-4F23-B43E-575D2058190C}" srcOrd="0" destOrd="3" presId="urn:microsoft.com/office/officeart/2009/3/layout/PieProcess"/>
    <dgm:cxn modelId="{2452C713-5517-4025-908C-4EB65B2E4401}" type="presOf" srcId="{7F17E4C1-DC63-410E-8FF0-BFEBDD6784ED}" destId="{25CF3CD8-DCAA-4AA0-8029-ADA7F4E3B603}" srcOrd="0" destOrd="0" presId="urn:microsoft.com/office/officeart/2009/3/layout/PieProcess"/>
    <dgm:cxn modelId="{FBE9F0F5-5076-46DE-89BD-1A94669F145B}" srcId="{7F17E4C1-DC63-410E-8FF0-BFEBDD6784ED}" destId="{42F512E0-1F09-4C80-9558-1334739805AC}" srcOrd="0" destOrd="0" parTransId="{C8A0B1BB-1C3B-4B69-A022-511574CBF38D}" sibTransId="{3B25C2F6-8EC7-4531-90E2-FBF0BE126197}"/>
    <dgm:cxn modelId="{A2F58F7A-E2F6-4E7A-9966-FAA8B5F74E75}" type="presOf" srcId="{4024B737-9D1C-4194-9E7F-B54976F16899}" destId="{10DD69DB-7A2D-4BB8-965A-8FC9AA536AB3}" srcOrd="0" destOrd="0" presId="urn:microsoft.com/office/officeart/2009/3/layout/PieProcess"/>
    <dgm:cxn modelId="{A8DFB45B-A6A7-4E86-AC3C-C1BF727BC4B1}" type="presOf" srcId="{5DB177A8-E689-4E2D-8558-F4CBFB08F8B7}" destId="{0D7CFEAC-DE2F-4E06-93FF-3C0778BD5099}" srcOrd="0" destOrd="2" presId="urn:microsoft.com/office/officeart/2009/3/layout/PieProcess"/>
    <dgm:cxn modelId="{9C5247D8-1230-4F5B-A427-4190B3A74929}" type="presParOf" srcId="{DFE1407D-2759-4FFF-B865-6F38D531D708}" destId="{E14E5FE8-A609-42F6-9313-3BD58B4DDF25}" srcOrd="0" destOrd="0" presId="urn:microsoft.com/office/officeart/2009/3/layout/PieProcess"/>
    <dgm:cxn modelId="{066BF722-CEC3-4378-8342-9698F25C5FF3}" type="presParOf" srcId="{E14E5FE8-A609-42F6-9313-3BD58B4DDF25}" destId="{63C6B8C8-9E35-4CB4-8C2C-41379B3C588E}" srcOrd="0" destOrd="0" presId="urn:microsoft.com/office/officeart/2009/3/layout/PieProcess"/>
    <dgm:cxn modelId="{7E38D705-89E5-4D9D-86D8-AF05A926F660}" type="presParOf" srcId="{E14E5FE8-A609-42F6-9313-3BD58B4DDF25}" destId="{0E3E1B53-8368-4AB7-9031-0CF07B671CB6}" srcOrd="1" destOrd="0" presId="urn:microsoft.com/office/officeart/2009/3/layout/PieProcess"/>
    <dgm:cxn modelId="{99F46C2F-F40D-4B24-A1F6-8897A0F384A2}" type="presParOf" srcId="{E14E5FE8-A609-42F6-9313-3BD58B4DDF25}" destId="{10DD69DB-7A2D-4BB8-965A-8FC9AA536AB3}" srcOrd="2" destOrd="0" presId="urn:microsoft.com/office/officeart/2009/3/layout/PieProcess"/>
    <dgm:cxn modelId="{27E7A8AA-7B07-4AEF-AB63-E21181890AB4}" type="presParOf" srcId="{DFE1407D-2759-4FFF-B865-6F38D531D708}" destId="{EE0E6B1F-F89A-49D9-9067-B5A278788208}" srcOrd="1" destOrd="0" presId="urn:microsoft.com/office/officeart/2009/3/layout/PieProcess"/>
    <dgm:cxn modelId="{98788484-9EA0-4D08-9C11-4C4DB70B154D}" type="presParOf" srcId="{DFE1407D-2759-4FFF-B865-6F38D531D708}" destId="{21254C8E-292D-4A42-8C9C-D41EC410CC8F}" srcOrd="2" destOrd="0" presId="urn:microsoft.com/office/officeart/2009/3/layout/PieProcess"/>
    <dgm:cxn modelId="{2A690C6E-220A-4366-A705-BA243E8BA052}" type="presParOf" srcId="{21254C8E-292D-4A42-8C9C-D41EC410CC8F}" destId="{57515F04-DDCD-4628-9032-AF15A66348D1}" srcOrd="0" destOrd="0" presId="urn:microsoft.com/office/officeart/2009/3/layout/PieProcess"/>
    <dgm:cxn modelId="{4908DCE1-FC29-4CB9-B645-24ABA9FD4E83}" type="presParOf" srcId="{DFE1407D-2759-4FFF-B865-6F38D531D708}" destId="{610D0AE3-31DE-4A74-A0A9-756C9DE51F95}" srcOrd="3" destOrd="0" presId="urn:microsoft.com/office/officeart/2009/3/layout/PieProcess"/>
    <dgm:cxn modelId="{F03AB3C2-6818-4333-A980-F1C074CC5253}" type="presParOf" srcId="{DFE1407D-2759-4FFF-B865-6F38D531D708}" destId="{AB40F503-D765-444A-8054-B893A0FB8B26}" srcOrd="4" destOrd="0" presId="urn:microsoft.com/office/officeart/2009/3/layout/PieProcess"/>
    <dgm:cxn modelId="{76368BF8-000D-4A5E-BD45-C419A49D34FE}" type="presParOf" srcId="{AB40F503-D765-444A-8054-B893A0FB8B26}" destId="{2FDEDB5E-A23C-49D4-8BEC-0A6EEDA3F10D}" srcOrd="0" destOrd="0" presId="urn:microsoft.com/office/officeart/2009/3/layout/PieProcess"/>
    <dgm:cxn modelId="{837879F0-ED84-4A4D-B7E8-532EFEEAD247}" type="presParOf" srcId="{AB40F503-D765-444A-8054-B893A0FB8B26}" destId="{D6804ED1-6A4B-40C5-9C97-DCA13619B297}" srcOrd="1" destOrd="0" presId="urn:microsoft.com/office/officeart/2009/3/layout/PieProcess"/>
    <dgm:cxn modelId="{F032AA32-5B86-4A3F-B07E-F5AAAC970E90}" type="presParOf" srcId="{AB40F503-D765-444A-8054-B893A0FB8B26}" destId="{25CF3CD8-DCAA-4AA0-8029-ADA7F4E3B603}" srcOrd="2" destOrd="0" presId="urn:microsoft.com/office/officeart/2009/3/layout/PieProcess"/>
    <dgm:cxn modelId="{080B3187-342B-4CAC-9268-3F7F9B93F695}" type="presParOf" srcId="{DFE1407D-2759-4FFF-B865-6F38D531D708}" destId="{86C4B486-EA58-4183-98BE-62CFECE17260}" srcOrd="5" destOrd="0" presId="urn:microsoft.com/office/officeart/2009/3/layout/PieProcess"/>
    <dgm:cxn modelId="{2AE00EFF-860B-42CB-B316-CA0AC452347D}" type="presParOf" srcId="{DFE1407D-2759-4FFF-B865-6F38D531D708}" destId="{71A8E192-10C1-4648-A18D-1A0F000D7EF1}" srcOrd="6" destOrd="0" presId="urn:microsoft.com/office/officeart/2009/3/layout/PieProcess"/>
    <dgm:cxn modelId="{555DBBEB-2C27-4E70-AB96-E7E4B8655AB4}" type="presParOf" srcId="{71A8E192-10C1-4648-A18D-1A0F000D7EF1}" destId="{397BDCDF-3C0C-4CF0-BE50-08D84E0E70A5}" srcOrd="0" destOrd="0" presId="urn:microsoft.com/office/officeart/2009/3/layout/PieProcess"/>
    <dgm:cxn modelId="{1CF30424-EFE4-446D-BACA-014D3AA576DA}" type="presParOf" srcId="{DFE1407D-2759-4FFF-B865-6F38D531D708}" destId="{DF69EA8A-2990-4961-89DF-F8D1BF78C162}" srcOrd="7" destOrd="0" presId="urn:microsoft.com/office/officeart/2009/3/layout/PieProcess"/>
    <dgm:cxn modelId="{B4A2CC2A-065E-4943-A240-30367D2EFE6A}" type="presParOf" srcId="{DFE1407D-2759-4FFF-B865-6F38D531D708}" destId="{D2230299-EBA9-404C-9D2B-7AFC4F817104}" srcOrd="8" destOrd="0" presId="urn:microsoft.com/office/officeart/2009/3/layout/PieProcess"/>
    <dgm:cxn modelId="{979E26B9-2ED5-4C31-B9BC-42F91DC33EE7}" type="presParOf" srcId="{D2230299-EBA9-404C-9D2B-7AFC4F817104}" destId="{D1A0DE0F-048D-4577-BD1B-D1ED52119582}" srcOrd="0" destOrd="0" presId="urn:microsoft.com/office/officeart/2009/3/layout/PieProcess"/>
    <dgm:cxn modelId="{F449D68F-40C1-46DE-9CAD-62DE5302B128}" type="presParOf" srcId="{D2230299-EBA9-404C-9D2B-7AFC4F817104}" destId="{09BB51E2-9215-41C8-A3E2-C1E827EAD9CA}" srcOrd="1" destOrd="0" presId="urn:microsoft.com/office/officeart/2009/3/layout/PieProcess"/>
    <dgm:cxn modelId="{6EA0640F-CC01-4866-A02C-7B2AB08875BE}" type="presParOf" srcId="{D2230299-EBA9-404C-9D2B-7AFC4F817104}" destId="{FBECD5C6-DCFE-4507-8EDD-036B321FCB96}" srcOrd="2" destOrd="0" presId="urn:microsoft.com/office/officeart/2009/3/layout/PieProcess"/>
    <dgm:cxn modelId="{B3018CF1-B763-4AA2-9EB3-8C9FCB62B326}" type="presParOf" srcId="{DFE1407D-2759-4FFF-B865-6F38D531D708}" destId="{7A23B2B9-0079-4C93-B035-76EC2D676D4A}" srcOrd="9" destOrd="0" presId="urn:microsoft.com/office/officeart/2009/3/layout/PieProcess"/>
    <dgm:cxn modelId="{07E24C3C-00C9-4AA6-AF0E-72C78EB37A7E}" type="presParOf" srcId="{DFE1407D-2759-4FFF-B865-6F38D531D708}" destId="{4557E5BD-E9DF-46C0-A1A9-D4945C1BF560}" srcOrd="10" destOrd="0" presId="urn:microsoft.com/office/officeart/2009/3/layout/PieProcess"/>
    <dgm:cxn modelId="{032F16F7-9675-4C8F-991A-D29956E53289}" type="presParOf" srcId="{4557E5BD-E9DF-46C0-A1A9-D4945C1BF560}" destId="{D2F8BE37-F613-4F23-B43E-575D2058190C}" srcOrd="0" destOrd="0" presId="urn:microsoft.com/office/officeart/2009/3/layout/PieProcess"/>
    <dgm:cxn modelId="{4D139607-1AD6-41E7-ACD2-8527DC658AF0}" type="presParOf" srcId="{DFE1407D-2759-4FFF-B865-6F38D531D708}" destId="{9A101035-970E-44CF-B74B-1610A0EAF350}" srcOrd="11" destOrd="0" presId="urn:microsoft.com/office/officeart/2009/3/layout/PieProcess"/>
    <dgm:cxn modelId="{3CCF1389-2406-4714-8E7E-6A140C020A40}" type="presParOf" srcId="{DFE1407D-2759-4FFF-B865-6F38D531D708}" destId="{B0557D87-95C5-434B-BFE3-902ADF2F0A8D}" srcOrd="12" destOrd="0" presId="urn:microsoft.com/office/officeart/2009/3/layout/PieProcess"/>
    <dgm:cxn modelId="{F44CD262-A941-4A8E-80EB-98065A0DF9DC}" type="presParOf" srcId="{B0557D87-95C5-434B-BFE3-902ADF2F0A8D}" destId="{C8A09A44-A3F8-4768-B5A6-FBC7A0C09C07}" srcOrd="0" destOrd="0" presId="urn:microsoft.com/office/officeart/2009/3/layout/PieProcess"/>
    <dgm:cxn modelId="{74523A67-850B-4BDD-B763-09E166CC73C6}" type="presParOf" srcId="{B0557D87-95C5-434B-BFE3-902ADF2F0A8D}" destId="{2D1B24B9-A790-48E5-8C76-857990C96F8F}" srcOrd="1" destOrd="0" presId="urn:microsoft.com/office/officeart/2009/3/layout/PieProcess"/>
    <dgm:cxn modelId="{7FFD908A-9722-4034-A0EA-EF9373BE6343}" type="presParOf" srcId="{B0557D87-95C5-434B-BFE3-902ADF2F0A8D}" destId="{04DDF9BE-6998-452C-9C7B-0B618B117E55}" srcOrd="2" destOrd="0" presId="urn:microsoft.com/office/officeart/2009/3/layout/PieProcess"/>
    <dgm:cxn modelId="{A4710301-9B15-48BA-A555-664488B79CCB}" type="presParOf" srcId="{DFE1407D-2759-4FFF-B865-6F38D531D708}" destId="{BAE41CBB-08CD-485F-BACD-3C044C8DAD4C}" srcOrd="13" destOrd="0" presId="urn:microsoft.com/office/officeart/2009/3/layout/PieProcess"/>
    <dgm:cxn modelId="{636851DC-840F-4823-8ADF-70F7388812FE}" type="presParOf" srcId="{DFE1407D-2759-4FFF-B865-6F38D531D708}" destId="{C4863D4A-4291-400B-9145-E99E4352B6ED}" srcOrd="14" destOrd="0" presId="urn:microsoft.com/office/officeart/2009/3/layout/PieProcess"/>
    <dgm:cxn modelId="{9EA1F22D-DA97-4855-BE08-CC93A63EFC0F}" type="presParOf" srcId="{C4863D4A-4291-400B-9145-E99E4352B6ED}" destId="{F70A3711-2D2A-430C-BF89-B4CA5203BB3B}" srcOrd="0" destOrd="0" presId="urn:microsoft.com/office/officeart/2009/3/layout/PieProcess"/>
    <dgm:cxn modelId="{0D4AA9D3-9622-48E3-ACEB-A578644C0246}" type="presParOf" srcId="{DFE1407D-2759-4FFF-B865-6F38D531D708}" destId="{5A161873-7F9E-416C-8108-F49E88C7976A}" srcOrd="15" destOrd="0" presId="urn:microsoft.com/office/officeart/2009/3/layout/PieProcess"/>
    <dgm:cxn modelId="{9BF7D700-2575-45F1-AB1E-3084EC6FD4A9}" type="presParOf" srcId="{DFE1407D-2759-4FFF-B865-6F38D531D708}" destId="{1B938C03-C124-49A9-ADF6-17F8B6D95190}" srcOrd="16" destOrd="0" presId="urn:microsoft.com/office/officeart/2009/3/layout/PieProcess"/>
    <dgm:cxn modelId="{4E5C06BD-83DC-436B-89D9-8D03497F0170}" type="presParOf" srcId="{1B938C03-C124-49A9-ADF6-17F8B6D95190}" destId="{C351661C-E16B-4080-B798-F131A03DEAD8}" srcOrd="0" destOrd="0" presId="urn:microsoft.com/office/officeart/2009/3/layout/PieProcess"/>
    <dgm:cxn modelId="{7ABA2404-B70F-4EAC-AC5D-8B9B9969EFB3}" type="presParOf" srcId="{1B938C03-C124-49A9-ADF6-17F8B6D95190}" destId="{73082751-E29E-4B12-A3B0-5D20B22CECAD}" srcOrd="1" destOrd="0" presId="urn:microsoft.com/office/officeart/2009/3/layout/PieProcess"/>
    <dgm:cxn modelId="{A7B5C76A-DF8D-4922-A604-EEA9C34AAE85}" type="presParOf" srcId="{1B938C03-C124-49A9-ADF6-17F8B6D95190}" destId="{B343942B-16BE-492A-9E77-100753C01D8A}" srcOrd="2" destOrd="0" presId="urn:microsoft.com/office/officeart/2009/3/layout/PieProcess"/>
    <dgm:cxn modelId="{BF474F83-6FEB-4222-899B-E6C530DA55A4}" type="presParOf" srcId="{DFE1407D-2759-4FFF-B865-6F38D531D708}" destId="{404570F3-B88F-4D56-9E16-361EDC6C66D8}" srcOrd="17" destOrd="0" presId="urn:microsoft.com/office/officeart/2009/3/layout/PieProcess"/>
    <dgm:cxn modelId="{32C0F23E-816C-46AD-8A54-D7A4B92F0142}" type="presParOf" srcId="{DFE1407D-2759-4FFF-B865-6F38D531D708}" destId="{83C107D2-EC2E-4B64-BD8D-DCA911725AB4}" srcOrd="18" destOrd="0" presId="urn:microsoft.com/office/officeart/2009/3/layout/PieProcess"/>
    <dgm:cxn modelId="{61C66B06-3364-4C45-A9B1-7ED983EFDCFF}" type="presParOf" srcId="{83C107D2-EC2E-4B64-BD8D-DCA911725AB4}" destId="{0D7CFEAC-DE2F-4E06-93FF-3C0778BD5099}" srcOrd="0" destOrd="0" presId="urn:microsoft.com/office/officeart/2009/3/layout/Pie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6FA6C64D-80AC-48FD-B4E7-332CC5B55D4F}"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ru-RU"/>
        </a:p>
      </dgm:t>
    </dgm:pt>
    <dgm:pt modelId="{81D0C3F0-E9BD-4AC7-AC80-9886DD0C9715}">
      <dgm:prSet phldrT="[Текст]"/>
      <dgm:spPr/>
      <dgm:t>
        <a:bodyPr/>
        <a:lstStyle/>
        <a:p>
          <a:r>
            <a:rPr lang="ru-RU" dirty="0" err="1" smtClean="0"/>
            <a:t>Можуть</a:t>
          </a:r>
          <a:r>
            <a:rPr lang="ru-RU" dirty="0" smtClean="0"/>
            <a:t> </a:t>
          </a:r>
          <a:r>
            <a:rPr lang="ru-RU" dirty="0" err="1" smtClean="0"/>
            <a:t>проводитися</a:t>
          </a:r>
          <a:r>
            <a:rPr lang="ru-RU" dirty="0" smtClean="0"/>
            <a:t> у </a:t>
          </a:r>
          <a:r>
            <a:rPr lang="ru-RU" dirty="0" err="1" smtClean="0"/>
            <a:t>випадках</a:t>
          </a:r>
          <a:r>
            <a:rPr lang="ru-RU" dirty="0" smtClean="0"/>
            <a:t>:</a:t>
          </a:r>
          <a:endParaRPr lang="ru-RU" dirty="0"/>
        </a:p>
      </dgm:t>
    </dgm:pt>
    <dgm:pt modelId="{AE2BE583-6584-425D-9A31-65A2676CE0D1}" type="parTrans" cxnId="{34623BBC-072E-420B-AC6B-2FCB00089637}">
      <dgm:prSet/>
      <dgm:spPr/>
      <dgm:t>
        <a:bodyPr/>
        <a:lstStyle/>
        <a:p>
          <a:endParaRPr lang="ru-RU"/>
        </a:p>
      </dgm:t>
    </dgm:pt>
    <dgm:pt modelId="{4F279E76-6BCC-4151-B74C-82AD47C43677}" type="sibTrans" cxnId="{34623BBC-072E-420B-AC6B-2FCB00089637}">
      <dgm:prSet/>
      <dgm:spPr/>
      <dgm:t>
        <a:bodyPr/>
        <a:lstStyle/>
        <a:p>
          <a:endParaRPr lang="ru-RU"/>
        </a:p>
      </dgm:t>
    </dgm:pt>
    <dgm:pt modelId="{1AA0EF9F-3407-4A98-B796-CD9C5F4F3032}">
      <dgm:prSet phldrT="[Текст]"/>
      <dgm:spPr/>
      <dgm:t>
        <a:bodyPr/>
        <a:lstStyle/>
        <a:p>
          <a:r>
            <a:rPr lang="uk-UA" dirty="0" smtClean="0"/>
            <a:t>1) неможливості безпосередньої участі певних осіб у досудовому провадженні за станом здоров’я або з інших поважних причин;</a:t>
          </a:r>
          <a:endParaRPr lang="ru-RU" dirty="0"/>
        </a:p>
      </dgm:t>
    </dgm:pt>
    <dgm:pt modelId="{72244F56-96DF-4EED-BD9A-9B625A2B1CF6}" type="parTrans" cxnId="{D57F0DFE-F555-4962-B883-99CFB5A1D61C}">
      <dgm:prSet/>
      <dgm:spPr/>
      <dgm:t>
        <a:bodyPr/>
        <a:lstStyle/>
        <a:p>
          <a:endParaRPr lang="ru-RU"/>
        </a:p>
      </dgm:t>
    </dgm:pt>
    <dgm:pt modelId="{DD7A5938-5DD8-4C6A-9D46-09441DDD8997}" type="sibTrans" cxnId="{D57F0DFE-F555-4962-B883-99CFB5A1D61C}">
      <dgm:prSet/>
      <dgm:spPr/>
      <dgm:t>
        <a:bodyPr/>
        <a:lstStyle/>
        <a:p>
          <a:endParaRPr lang="ru-RU"/>
        </a:p>
      </dgm:t>
    </dgm:pt>
    <dgm:pt modelId="{F576AE3B-C598-48C0-978F-DA796BF8A702}">
      <dgm:prSet phldrT="[Текст]"/>
      <dgm:spPr/>
      <dgm:t>
        <a:bodyPr/>
        <a:lstStyle/>
        <a:p>
          <a:r>
            <a:rPr lang="uk-UA" dirty="0" smtClean="0"/>
            <a:t>2) необхідності забезпечення безпеки осіб;</a:t>
          </a:r>
          <a:endParaRPr lang="ru-RU" dirty="0"/>
        </a:p>
      </dgm:t>
    </dgm:pt>
    <dgm:pt modelId="{83A421C6-B22C-45FF-BF0F-5B28DE429061}" type="parTrans" cxnId="{FFFB8AFC-603B-4BF0-A031-F122A57F65A5}">
      <dgm:prSet/>
      <dgm:spPr/>
      <dgm:t>
        <a:bodyPr/>
        <a:lstStyle/>
        <a:p>
          <a:endParaRPr lang="ru-RU"/>
        </a:p>
      </dgm:t>
    </dgm:pt>
    <dgm:pt modelId="{CA03A051-1867-49B0-82AA-7BE475353794}" type="sibTrans" cxnId="{FFFB8AFC-603B-4BF0-A031-F122A57F65A5}">
      <dgm:prSet/>
      <dgm:spPr/>
      <dgm:t>
        <a:bodyPr/>
        <a:lstStyle/>
        <a:p>
          <a:endParaRPr lang="ru-RU"/>
        </a:p>
      </dgm:t>
    </dgm:pt>
    <dgm:pt modelId="{D08A6D0E-A2C3-45D1-9A16-ABBCF15C3CC1}">
      <dgm:prSet phldrT="[Текст]"/>
      <dgm:spPr/>
      <dgm:t>
        <a:bodyPr/>
        <a:lstStyle/>
        <a:p>
          <a:r>
            <a:rPr lang="uk-UA" dirty="0" smtClean="0"/>
            <a:t>3) проведення допиту малолітнього або неповнолітнього свідка, потерпілого;</a:t>
          </a:r>
          <a:endParaRPr lang="ru-RU" dirty="0"/>
        </a:p>
      </dgm:t>
    </dgm:pt>
    <dgm:pt modelId="{D6516CE0-249D-4726-9E59-DE1BA17B688E}" type="parTrans" cxnId="{A4D4ABB5-2ECF-49C4-A91A-6D9E237C0E4F}">
      <dgm:prSet/>
      <dgm:spPr/>
      <dgm:t>
        <a:bodyPr/>
        <a:lstStyle/>
        <a:p>
          <a:endParaRPr lang="ru-RU"/>
        </a:p>
      </dgm:t>
    </dgm:pt>
    <dgm:pt modelId="{3B37858E-310E-4886-BA6A-9EA97E49E75D}" type="sibTrans" cxnId="{A4D4ABB5-2ECF-49C4-A91A-6D9E237C0E4F}">
      <dgm:prSet/>
      <dgm:spPr/>
      <dgm:t>
        <a:bodyPr/>
        <a:lstStyle/>
        <a:p>
          <a:endParaRPr lang="ru-RU"/>
        </a:p>
      </dgm:t>
    </dgm:pt>
    <dgm:pt modelId="{2557BA36-A963-4FCA-BF02-BC0D289A9C9B}">
      <dgm:prSet phldrT="[Текст]"/>
      <dgm:spPr/>
      <dgm:t>
        <a:bodyPr/>
        <a:lstStyle/>
        <a:p>
          <a:r>
            <a:rPr lang="uk-UA" dirty="0" smtClean="0"/>
            <a:t>4) необхідності вжиття таких заходів для забезпечення оперативності досудового розслідування;</a:t>
          </a:r>
          <a:endParaRPr lang="ru-RU" dirty="0"/>
        </a:p>
      </dgm:t>
    </dgm:pt>
    <dgm:pt modelId="{AB61E1D4-237C-4312-8A9D-7CF96E0D4D21}" type="parTrans" cxnId="{21B2ECB2-4C56-4C6F-898A-73933A39BCD9}">
      <dgm:prSet/>
      <dgm:spPr/>
      <dgm:t>
        <a:bodyPr/>
        <a:lstStyle/>
        <a:p>
          <a:endParaRPr lang="ru-RU"/>
        </a:p>
      </dgm:t>
    </dgm:pt>
    <dgm:pt modelId="{8AD6F1AC-8522-457F-BCB0-9EEF2E49704F}" type="sibTrans" cxnId="{21B2ECB2-4C56-4C6F-898A-73933A39BCD9}">
      <dgm:prSet/>
      <dgm:spPr/>
      <dgm:t>
        <a:bodyPr/>
        <a:lstStyle/>
        <a:p>
          <a:endParaRPr lang="ru-RU"/>
        </a:p>
      </dgm:t>
    </dgm:pt>
    <dgm:pt modelId="{133BAC8B-8718-4436-9B79-ABE776A49479}">
      <dgm:prSet phldrT="[Текст]"/>
      <dgm:spPr/>
      <dgm:t>
        <a:bodyPr/>
        <a:lstStyle/>
        <a:p>
          <a:r>
            <a:rPr lang="uk-UA" smtClean="0"/>
            <a:t>5) наявності інших підстав, визначених слідчим, прокурором, слідчим суддею достатніми.</a:t>
          </a:r>
          <a:endParaRPr lang="ru-RU" dirty="0"/>
        </a:p>
      </dgm:t>
    </dgm:pt>
    <dgm:pt modelId="{EC18E45B-A0E4-408D-AEF2-E231A4F9B6AA}" type="parTrans" cxnId="{6D06B673-AF51-4880-A0F4-88316FD37D3A}">
      <dgm:prSet/>
      <dgm:spPr/>
      <dgm:t>
        <a:bodyPr/>
        <a:lstStyle/>
        <a:p>
          <a:endParaRPr lang="ru-RU"/>
        </a:p>
      </dgm:t>
    </dgm:pt>
    <dgm:pt modelId="{D1D5CBA0-7BD4-4EE7-9A45-73173D5FA6FB}" type="sibTrans" cxnId="{6D06B673-AF51-4880-A0F4-88316FD37D3A}">
      <dgm:prSet/>
      <dgm:spPr/>
      <dgm:t>
        <a:bodyPr/>
        <a:lstStyle/>
        <a:p>
          <a:endParaRPr lang="ru-RU"/>
        </a:p>
      </dgm:t>
    </dgm:pt>
    <dgm:pt modelId="{B1E512FA-5EE9-4545-9BF5-90E774B445FD}" type="pres">
      <dgm:prSet presAssocID="{6FA6C64D-80AC-48FD-B4E7-332CC5B55D4F}" presName="diagram" presStyleCnt="0">
        <dgm:presLayoutVars>
          <dgm:dir/>
          <dgm:resizeHandles val="exact"/>
        </dgm:presLayoutVars>
      </dgm:prSet>
      <dgm:spPr/>
      <dgm:t>
        <a:bodyPr/>
        <a:lstStyle/>
        <a:p>
          <a:endParaRPr lang="ru-RU"/>
        </a:p>
      </dgm:t>
    </dgm:pt>
    <dgm:pt modelId="{3739C62C-6D8D-4DFC-8742-12D153963D08}" type="pres">
      <dgm:prSet presAssocID="{81D0C3F0-E9BD-4AC7-AC80-9886DD0C9715}" presName="node" presStyleLbl="node1" presStyleIdx="0" presStyleCnt="1">
        <dgm:presLayoutVars>
          <dgm:bulletEnabled val="1"/>
        </dgm:presLayoutVars>
      </dgm:prSet>
      <dgm:spPr/>
      <dgm:t>
        <a:bodyPr/>
        <a:lstStyle/>
        <a:p>
          <a:endParaRPr lang="ru-RU"/>
        </a:p>
      </dgm:t>
    </dgm:pt>
  </dgm:ptLst>
  <dgm:cxnLst>
    <dgm:cxn modelId="{9828F912-3DEF-4633-83AA-E61F7DD9010D}" type="presOf" srcId="{1AA0EF9F-3407-4A98-B796-CD9C5F4F3032}" destId="{3739C62C-6D8D-4DFC-8742-12D153963D08}" srcOrd="0" destOrd="1" presId="urn:microsoft.com/office/officeart/2005/8/layout/default"/>
    <dgm:cxn modelId="{FFFB8AFC-603B-4BF0-A031-F122A57F65A5}" srcId="{81D0C3F0-E9BD-4AC7-AC80-9886DD0C9715}" destId="{F576AE3B-C598-48C0-978F-DA796BF8A702}" srcOrd="1" destOrd="0" parTransId="{83A421C6-B22C-45FF-BF0F-5B28DE429061}" sibTransId="{CA03A051-1867-49B0-82AA-7BE475353794}"/>
    <dgm:cxn modelId="{FEBAD1C1-419A-4378-ACA0-B93B11130F47}" type="presOf" srcId="{6FA6C64D-80AC-48FD-B4E7-332CC5B55D4F}" destId="{B1E512FA-5EE9-4545-9BF5-90E774B445FD}" srcOrd="0" destOrd="0" presId="urn:microsoft.com/office/officeart/2005/8/layout/default"/>
    <dgm:cxn modelId="{705AB37E-27F6-48E6-A0C9-D2D0147978D1}" type="presOf" srcId="{81D0C3F0-E9BD-4AC7-AC80-9886DD0C9715}" destId="{3739C62C-6D8D-4DFC-8742-12D153963D08}" srcOrd="0" destOrd="0" presId="urn:microsoft.com/office/officeart/2005/8/layout/default"/>
    <dgm:cxn modelId="{618339D6-3312-4B68-A88D-D7FCBD3402EE}" type="presOf" srcId="{2557BA36-A963-4FCA-BF02-BC0D289A9C9B}" destId="{3739C62C-6D8D-4DFC-8742-12D153963D08}" srcOrd="0" destOrd="4" presId="urn:microsoft.com/office/officeart/2005/8/layout/default"/>
    <dgm:cxn modelId="{B5800DA0-8A86-4FD5-8F40-37D74E00713E}" type="presOf" srcId="{133BAC8B-8718-4436-9B79-ABE776A49479}" destId="{3739C62C-6D8D-4DFC-8742-12D153963D08}" srcOrd="0" destOrd="5" presId="urn:microsoft.com/office/officeart/2005/8/layout/default"/>
    <dgm:cxn modelId="{B6A7635B-5A44-4338-8A16-8C475D5E9C54}" type="presOf" srcId="{F576AE3B-C598-48C0-978F-DA796BF8A702}" destId="{3739C62C-6D8D-4DFC-8742-12D153963D08}" srcOrd="0" destOrd="2" presId="urn:microsoft.com/office/officeart/2005/8/layout/default"/>
    <dgm:cxn modelId="{7AC68360-903E-4602-9DA3-31C6E1664371}" type="presOf" srcId="{D08A6D0E-A2C3-45D1-9A16-ABBCF15C3CC1}" destId="{3739C62C-6D8D-4DFC-8742-12D153963D08}" srcOrd="0" destOrd="3" presId="urn:microsoft.com/office/officeart/2005/8/layout/default"/>
    <dgm:cxn modelId="{A4D4ABB5-2ECF-49C4-A91A-6D9E237C0E4F}" srcId="{81D0C3F0-E9BD-4AC7-AC80-9886DD0C9715}" destId="{D08A6D0E-A2C3-45D1-9A16-ABBCF15C3CC1}" srcOrd="2" destOrd="0" parTransId="{D6516CE0-249D-4726-9E59-DE1BA17B688E}" sibTransId="{3B37858E-310E-4886-BA6A-9EA97E49E75D}"/>
    <dgm:cxn modelId="{34623BBC-072E-420B-AC6B-2FCB00089637}" srcId="{6FA6C64D-80AC-48FD-B4E7-332CC5B55D4F}" destId="{81D0C3F0-E9BD-4AC7-AC80-9886DD0C9715}" srcOrd="0" destOrd="0" parTransId="{AE2BE583-6584-425D-9A31-65A2676CE0D1}" sibTransId="{4F279E76-6BCC-4151-B74C-82AD47C43677}"/>
    <dgm:cxn modelId="{21B2ECB2-4C56-4C6F-898A-73933A39BCD9}" srcId="{81D0C3F0-E9BD-4AC7-AC80-9886DD0C9715}" destId="{2557BA36-A963-4FCA-BF02-BC0D289A9C9B}" srcOrd="3" destOrd="0" parTransId="{AB61E1D4-237C-4312-8A9D-7CF96E0D4D21}" sibTransId="{8AD6F1AC-8522-457F-BCB0-9EEF2E49704F}"/>
    <dgm:cxn modelId="{D57F0DFE-F555-4962-B883-99CFB5A1D61C}" srcId="{81D0C3F0-E9BD-4AC7-AC80-9886DD0C9715}" destId="{1AA0EF9F-3407-4A98-B796-CD9C5F4F3032}" srcOrd="0" destOrd="0" parTransId="{72244F56-96DF-4EED-BD9A-9B625A2B1CF6}" sibTransId="{DD7A5938-5DD8-4C6A-9D46-09441DDD8997}"/>
    <dgm:cxn modelId="{6D06B673-AF51-4880-A0F4-88316FD37D3A}" srcId="{81D0C3F0-E9BD-4AC7-AC80-9886DD0C9715}" destId="{133BAC8B-8718-4436-9B79-ABE776A49479}" srcOrd="4" destOrd="0" parTransId="{EC18E45B-A0E4-408D-AEF2-E231A4F9B6AA}" sibTransId="{D1D5CBA0-7BD4-4EE7-9A45-73173D5FA6FB}"/>
    <dgm:cxn modelId="{05145109-412F-46C8-A1C8-E445CFF4F23E}" type="presParOf" srcId="{B1E512FA-5EE9-4545-9BF5-90E774B445FD}" destId="{3739C62C-6D8D-4DFC-8742-12D153963D08}" srcOrd="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EA07EBF7-DDC5-4709-AD1C-EFC53888D05C}"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ru-RU"/>
        </a:p>
      </dgm:t>
    </dgm:pt>
    <dgm:pt modelId="{97E8BB13-8156-4A0E-BC42-1A6446D8CEFA}">
      <dgm:prSet phldrT="[Текст]"/>
      <dgm:spPr/>
      <dgm:t>
        <a:bodyPr/>
        <a:lstStyle/>
        <a:p>
          <a:r>
            <a:rPr lang="uk-UA" dirty="0" smtClean="0"/>
            <a:t>Може відбуватися: </a:t>
          </a:r>
          <a:endParaRPr lang="ru-RU" dirty="0"/>
        </a:p>
      </dgm:t>
    </dgm:pt>
    <dgm:pt modelId="{F27D2249-9312-4040-9E50-3078BA9DE4A5}" type="parTrans" cxnId="{B8004AF8-DF67-4A0E-97B0-146491C503D6}">
      <dgm:prSet/>
      <dgm:spPr/>
      <dgm:t>
        <a:bodyPr/>
        <a:lstStyle/>
        <a:p>
          <a:endParaRPr lang="ru-RU"/>
        </a:p>
      </dgm:t>
    </dgm:pt>
    <dgm:pt modelId="{4247A43D-FDB7-4C36-9D28-E752DC5C02DB}" type="sibTrans" cxnId="{B8004AF8-DF67-4A0E-97B0-146491C503D6}">
      <dgm:prSet/>
      <dgm:spPr/>
      <dgm:t>
        <a:bodyPr/>
        <a:lstStyle/>
        <a:p>
          <a:endParaRPr lang="ru-RU"/>
        </a:p>
      </dgm:t>
    </dgm:pt>
    <dgm:pt modelId="{84D6BE86-E4E6-4E53-BA98-9ED4336121EF}">
      <dgm:prSet/>
      <dgm:spPr/>
      <dgm:t>
        <a:bodyPr/>
        <a:lstStyle/>
        <a:p>
          <a:r>
            <a:rPr lang="uk-UA" dirty="0" smtClean="0"/>
            <a:t>У виняткових випадках, пов’язаних із необхідністю отримання показань свідка чи потерпілого під час досудового розслідування, </a:t>
          </a:r>
        </a:p>
      </dgm:t>
    </dgm:pt>
    <dgm:pt modelId="{0A5CF081-1DFA-4094-A807-96D3933298F6}" type="parTrans" cxnId="{AFF80541-AB0F-4C31-835C-F4C4114BC6E8}">
      <dgm:prSet/>
      <dgm:spPr/>
      <dgm:t>
        <a:bodyPr/>
        <a:lstStyle/>
        <a:p>
          <a:endParaRPr lang="ru-RU"/>
        </a:p>
      </dgm:t>
    </dgm:pt>
    <dgm:pt modelId="{083464D1-C56E-4F04-B2E1-F7A8CFFBDA18}" type="sibTrans" cxnId="{AFF80541-AB0F-4C31-835C-F4C4114BC6E8}">
      <dgm:prSet/>
      <dgm:spPr/>
      <dgm:t>
        <a:bodyPr/>
        <a:lstStyle/>
        <a:p>
          <a:endParaRPr lang="ru-RU"/>
        </a:p>
      </dgm:t>
    </dgm:pt>
    <dgm:pt modelId="{AA375927-DB1D-43D7-B348-F7516FCD5EB8}">
      <dgm:prSet/>
      <dgm:spPr/>
      <dgm:t>
        <a:bodyPr/>
        <a:lstStyle/>
        <a:p>
          <a:r>
            <a:rPr lang="uk-UA" dirty="0" smtClean="0"/>
            <a:t>За умови якщо:</a:t>
          </a:r>
        </a:p>
      </dgm:t>
    </dgm:pt>
    <dgm:pt modelId="{CB20FFA1-860D-4AC1-9BE4-A9C60198D578}" type="parTrans" cxnId="{891D478E-56FD-4383-BB90-0649C8E43166}">
      <dgm:prSet/>
      <dgm:spPr/>
      <dgm:t>
        <a:bodyPr/>
        <a:lstStyle/>
        <a:p>
          <a:endParaRPr lang="ru-RU"/>
        </a:p>
      </dgm:t>
    </dgm:pt>
    <dgm:pt modelId="{3C834737-BC42-485A-95E5-69DB4C28D3F8}" type="sibTrans" cxnId="{891D478E-56FD-4383-BB90-0649C8E43166}">
      <dgm:prSet/>
      <dgm:spPr/>
      <dgm:t>
        <a:bodyPr/>
        <a:lstStyle/>
        <a:p>
          <a:endParaRPr lang="ru-RU"/>
        </a:p>
      </dgm:t>
    </dgm:pt>
    <dgm:pt modelId="{935DCC19-CEF6-4BCB-B190-8FCA57FD8F0B}">
      <dgm:prSet/>
      <dgm:spPr/>
      <dgm:t>
        <a:bodyPr/>
        <a:lstStyle/>
        <a:p>
          <a:r>
            <a:rPr lang="uk-UA" smtClean="0"/>
            <a:t>через існування небезпеки для життя і здоров’я свідка чи потерпілого, їх тяжкої хвороби, </a:t>
          </a:r>
          <a:r>
            <a:rPr lang="uk-UA" b="1" smtClean="0"/>
            <a:t>наявності інших обставин,</a:t>
          </a:r>
          <a:r>
            <a:rPr lang="uk-UA" smtClean="0"/>
            <a:t> що можуть унеможливити їх допит в суді або вплинути на повноту чи достовірність показань</a:t>
          </a:r>
          <a:endParaRPr lang="uk-UA" dirty="0"/>
        </a:p>
      </dgm:t>
    </dgm:pt>
    <dgm:pt modelId="{BD1A3859-168C-4F1E-9C64-87D82B57A2FC}" type="parTrans" cxnId="{EFD36154-641D-4B23-BAC8-C111ADCE9973}">
      <dgm:prSet/>
      <dgm:spPr/>
      <dgm:t>
        <a:bodyPr/>
        <a:lstStyle/>
        <a:p>
          <a:endParaRPr lang="ru-RU"/>
        </a:p>
      </dgm:t>
    </dgm:pt>
    <dgm:pt modelId="{8A1B3256-4BCD-4247-9D64-B09782965865}" type="sibTrans" cxnId="{EFD36154-641D-4B23-BAC8-C111ADCE9973}">
      <dgm:prSet/>
      <dgm:spPr/>
      <dgm:t>
        <a:bodyPr/>
        <a:lstStyle/>
        <a:p>
          <a:endParaRPr lang="ru-RU"/>
        </a:p>
      </dgm:t>
    </dgm:pt>
    <dgm:pt modelId="{88A4BA6D-C396-46F6-967D-36BB10E2D806}" type="pres">
      <dgm:prSet presAssocID="{EA07EBF7-DDC5-4709-AD1C-EFC53888D05C}" presName="diagram" presStyleCnt="0">
        <dgm:presLayoutVars>
          <dgm:dir/>
          <dgm:resizeHandles val="exact"/>
        </dgm:presLayoutVars>
      </dgm:prSet>
      <dgm:spPr/>
      <dgm:t>
        <a:bodyPr/>
        <a:lstStyle/>
        <a:p>
          <a:endParaRPr lang="ru-RU"/>
        </a:p>
      </dgm:t>
    </dgm:pt>
    <dgm:pt modelId="{F4BA2988-0304-44B9-A681-86B7649000B8}" type="pres">
      <dgm:prSet presAssocID="{97E8BB13-8156-4A0E-BC42-1A6446D8CEFA}" presName="node" presStyleLbl="node1" presStyleIdx="0" presStyleCnt="2">
        <dgm:presLayoutVars>
          <dgm:bulletEnabled val="1"/>
        </dgm:presLayoutVars>
      </dgm:prSet>
      <dgm:spPr/>
      <dgm:t>
        <a:bodyPr/>
        <a:lstStyle/>
        <a:p>
          <a:endParaRPr lang="ru-RU"/>
        </a:p>
      </dgm:t>
    </dgm:pt>
    <dgm:pt modelId="{0748EAA6-A35C-4D21-8E8F-9D33E4B4978D}" type="pres">
      <dgm:prSet presAssocID="{4247A43D-FDB7-4C36-9D28-E752DC5C02DB}" presName="sibTrans" presStyleCnt="0"/>
      <dgm:spPr/>
    </dgm:pt>
    <dgm:pt modelId="{4CA4DE34-104E-4191-9E8F-16AE485F92EB}" type="pres">
      <dgm:prSet presAssocID="{AA375927-DB1D-43D7-B348-F7516FCD5EB8}" presName="node" presStyleLbl="node1" presStyleIdx="1" presStyleCnt="2">
        <dgm:presLayoutVars>
          <dgm:bulletEnabled val="1"/>
        </dgm:presLayoutVars>
      </dgm:prSet>
      <dgm:spPr/>
      <dgm:t>
        <a:bodyPr/>
        <a:lstStyle/>
        <a:p>
          <a:endParaRPr lang="ru-RU"/>
        </a:p>
      </dgm:t>
    </dgm:pt>
  </dgm:ptLst>
  <dgm:cxnLst>
    <dgm:cxn modelId="{C7441261-AA0B-4424-A0C1-92FBC88ED439}" type="presOf" srcId="{AA375927-DB1D-43D7-B348-F7516FCD5EB8}" destId="{4CA4DE34-104E-4191-9E8F-16AE485F92EB}" srcOrd="0" destOrd="0" presId="urn:microsoft.com/office/officeart/2005/8/layout/default"/>
    <dgm:cxn modelId="{891D478E-56FD-4383-BB90-0649C8E43166}" srcId="{EA07EBF7-DDC5-4709-AD1C-EFC53888D05C}" destId="{AA375927-DB1D-43D7-B348-F7516FCD5EB8}" srcOrd="1" destOrd="0" parTransId="{CB20FFA1-860D-4AC1-9BE4-A9C60198D578}" sibTransId="{3C834737-BC42-485A-95E5-69DB4C28D3F8}"/>
    <dgm:cxn modelId="{AB935400-4B2E-4084-AFD5-6E5555DC294C}" type="presOf" srcId="{EA07EBF7-DDC5-4709-AD1C-EFC53888D05C}" destId="{88A4BA6D-C396-46F6-967D-36BB10E2D806}" srcOrd="0" destOrd="0" presId="urn:microsoft.com/office/officeart/2005/8/layout/default"/>
    <dgm:cxn modelId="{FDB744C1-46EA-43A7-8311-913BE9B2811E}" type="presOf" srcId="{84D6BE86-E4E6-4E53-BA98-9ED4336121EF}" destId="{F4BA2988-0304-44B9-A681-86B7649000B8}" srcOrd="0" destOrd="1" presId="urn:microsoft.com/office/officeart/2005/8/layout/default"/>
    <dgm:cxn modelId="{456ECB92-8D13-444B-8E49-C0E3C1360AEC}" type="presOf" srcId="{935DCC19-CEF6-4BCB-B190-8FCA57FD8F0B}" destId="{4CA4DE34-104E-4191-9E8F-16AE485F92EB}" srcOrd="0" destOrd="1" presId="urn:microsoft.com/office/officeart/2005/8/layout/default"/>
    <dgm:cxn modelId="{B8004AF8-DF67-4A0E-97B0-146491C503D6}" srcId="{EA07EBF7-DDC5-4709-AD1C-EFC53888D05C}" destId="{97E8BB13-8156-4A0E-BC42-1A6446D8CEFA}" srcOrd="0" destOrd="0" parTransId="{F27D2249-9312-4040-9E50-3078BA9DE4A5}" sibTransId="{4247A43D-FDB7-4C36-9D28-E752DC5C02DB}"/>
    <dgm:cxn modelId="{AFF80541-AB0F-4C31-835C-F4C4114BC6E8}" srcId="{97E8BB13-8156-4A0E-BC42-1A6446D8CEFA}" destId="{84D6BE86-E4E6-4E53-BA98-9ED4336121EF}" srcOrd="0" destOrd="0" parTransId="{0A5CF081-1DFA-4094-A807-96D3933298F6}" sibTransId="{083464D1-C56E-4F04-B2E1-F7A8CFFBDA18}"/>
    <dgm:cxn modelId="{EFD36154-641D-4B23-BAC8-C111ADCE9973}" srcId="{AA375927-DB1D-43D7-B348-F7516FCD5EB8}" destId="{935DCC19-CEF6-4BCB-B190-8FCA57FD8F0B}" srcOrd="0" destOrd="0" parTransId="{BD1A3859-168C-4F1E-9C64-87D82B57A2FC}" sibTransId="{8A1B3256-4BCD-4247-9D64-B09782965865}"/>
    <dgm:cxn modelId="{A13B24D2-C2C6-4BA4-BEC1-0371EC70D7A5}" type="presOf" srcId="{97E8BB13-8156-4A0E-BC42-1A6446D8CEFA}" destId="{F4BA2988-0304-44B9-A681-86B7649000B8}" srcOrd="0" destOrd="0" presId="urn:microsoft.com/office/officeart/2005/8/layout/default"/>
    <dgm:cxn modelId="{ADDF19F0-E53A-4B82-837A-FF49DAC65448}" type="presParOf" srcId="{88A4BA6D-C396-46F6-967D-36BB10E2D806}" destId="{F4BA2988-0304-44B9-A681-86B7649000B8}" srcOrd="0" destOrd="0" presId="urn:microsoft.com/office/officeart/2005/8/layout/default"/>
    <dgm:cxn modelId="{FC10C2DB-93C8-4CF0-9DFE-D5AFD2C468E9}" type="presParOf" srcId="{88A4BA6D-C396-46F6-967D-36BB10E2D806}" destId="{0748EAA6-A35C-4D21-8E8F-9D33E4B4978D}" srcOrd="1" destOrd="0" presId="urn:microsoft.com/office/officeart/2005/8/layout/default"/>
    <dgm:cxn modelId="{64324027-D365-4D82-8D3F-53D7168D4E94}" type="presParOf" srcId="{88A4BA6D-C396-46F6-967D-36BB10E2D806}" destId="{4CA4DE34-104E-4191-9E8F-16AE485F92EB}" srcOrd="2" destOrd="0" presId="urn:microsoft.com/office/officeart/2005/8/layout/defaul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F80F1E66-0AD1-4DEA-B00B-CEA71360549E}"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ru-RU"/>
        </a:p>
      </dgm:t>
    </dgm:pt>
    <dgm:pt modelId="{7F6E9EFD-DAC2-435A-B4BC-6951D70B901C}">
      <dgm:prSet phldrT="[Текст]"/>
      <dgm:spPr/>
      <dgm:t>
        <a:bodyPr/>
        <a:lstStyle/>
        <a:p>
          <a:r>
            <a:rPr lang="uk-UA" b="1" noProof="0" dirty="0" smtClean="0"/>
            <a:t>Клопотання  про допит в порядку ст.225 КПК України має бути належним чином вмотивоване</a:t>
          </a:r>
          <a:endParaRPr lang="uk-UA" b="1" noProof="0" dirty="0"/>
        </a:p>
      </dgm:t>
    </dgm:pt>
    <dgm:pt modelId="{1DA1D451-28A4-4DD1-8782-474E6B1B852E}" type="parTrans" cxnId="{F7F5A765-E778-4766-A9BE-6A8586CE81BC}">
      <dgm:prSet/>
      <dgm:spPr/>
      <dgm:t>
        <a:bodyPr/>
        <a:lstStyle/>
        <a:p>
          <a:endParaRPr lang="ru-RU"/>
        </a:p>
      </dgm:t>
    </dgm:pt>
    <dgm:pt modelId="{8756F651-9C39-4D35-9CA8-322D94347CDB}" type="sibTrans" cxnId="{F7F5A765-E778-4766-A9BE-6A8586CE81BC}">
      <dgm:prSet/>
      <dgm:spPr/>
      <dgm:t>
        <a:bodyPr/>
        <a:lstStyle/>
        <a:p>
          <a:endParaRPr lang="ru-RU"/>
        </a:p>
      </dgm:t>
    </dgm:pt>
    <dgm:pt modelId="{BAE3C5B1-8165-43D8-ADC0-65C5F50881BB}">
      <dgm:prSet phldrT="[Текст]"/>
      <dgm:spPr/>
      <dgm:t>
        <a:bodyPr/>
        <a:lstStyle/>
        <a:p>
          <a:r>
            <a:rPr lang="uk-UA" b="1" noProof="0" dirty="0" smtClean="0"/>
            <a:t>Що може допомогти:</a:t>
          </a:r>
          <a:endParaRPr lang="uk-UA" b="1" noProof="0" dirty="0"/>
        </a:p>
      </dgm:t>
    </dgm:pt>
    <dgm:pt modelId="{D2FEACE5-7275-4371-965D-CEA8A39CE398}" type="parTrans" cxnId="{A2E7A173-A80C-46FD-8E34-902C9B28DE55}">
      <dgm:prSet/>
      <dgm:spPr/>
      <dgm:t>
        <a:bodyPr/>
        <a:lstStyle/>
        <a:p>
          <a:endParaRPr lang="ru-RU"/>
        </a:p>
      </dgm:t>
    </dgm:pt>
    <dgm:pt modelId="{4E0DF173-38CE-4621-A356-7071D0E8AF18}" type="sibTrans" cxnId="{A2E7A173-A80C-46FD-8E34-902C9B28DE55}">
      <dgm:prSet/>
      <dgm:spPr/>
      <dgm:t>
        <a:bodyPr/>
        <a:lstStyle/>
        <a:p>
          <a:endParaRPr lang="ru-RU"/>
        </a:p>
      </dgm:t>
    </dgm:pt>
    <dgm:pt modelId="{B5902906-2683-4A32-A021-46CA638AA295}">
      <dgm:prSet phldrT="[Текст]"/>
      <dgm:spPr/>
      <dgm:t>
        <a:bodyPr/>
        <a:lstStyle/>
        <a:p>
          <a:r>
            <a:rPr lang="uk-UA" b="1" noProof="0" dirty="0" smtClean="0"/>
            <a:t>Процес допиту по 225 КПК:</a:t>
          </a:r>
          <a:endParaRPr lang="uk-UA" b="1" noProof="0" dirty="0"/>
        </a:p>
      </dgm:t>
    </dgm:pt>
    <dgm:pt modelId="{30ED9C47-A82F-488D-8FE8-74CC7C17027F}" type="parTrans" cxnId="{F62E8215-1006-49D6-992B-4E820762BFC5}">
      <dgm:prSet/>
      <dgm:spPr/>
      <dgm:t>
        <a:bodyPr/>
        <a:lstStyle/>
        <a:p>
          <a:endParaRPr lang="ru-RU"/>
        </a:p>
      </dgm:t>
    </dgm:pt>
    <dgm:pt modelId="{69872100-AA4E-44AD-9B68-AFBBEA1A6222}" type="sibTrans" cxnId="{F62E8215-1006-49D6-992B-4E820762BFC5}">
      <dgm:prSet/>
      <dgm:spPr/>
      <dgm:t>
        <a:bodyPr/>
        <a:lstStyle/>
        <a:p>
          <a:endParaRPr lang="ru-RU"/>
        </a:p>
      </dgm:t>
    </dgm:pt>
    <dgm:pt modelId="{4B285D01-678F-4957-A146-39465730CFC8}">
      <dgm:prSet phldrT="[Текст]"/>
      <dgm:spPr/>
      <dgm:t>
        <a:bodyPr/>
        <a:lstStyle/>
        <a:p>
          <a:r>
            <a:rPr lang="uk-UA" noProof="0" smtClean="0"/>
            <a:t>Підготувати та проговорити з психологом запитання;</a:t>
          </a:r>
          <a:endParaRPr lang="uk-UA" noProof="0" dirty="0"/>
        </a:p>
      </dgm:t>
    </dgm:pt>
    <dgm:pt modelId="{B59236A3-7FCC-45C8-B219-AD1821972776}" type="parTrans" cxnId="{80E20566-89F3-4EB0-BD09-0053A5F0B3FA}">
      <dgm:prSet/>
      <dgm:spPr/>
      <dgm:t>
        <a:bodyPr/>
        <a:lstStyle/>
        <a:p>
          <a:endParaRPr lang="ru-RU"/>
        </a:p>
      </dgm:t>
    </dgm:pt>
    <dgm:pt modelId="{1BD8DB42-7488-400B-BB00-54AFC7379158}" type="sibTrans" cxnId="{80E20566-89F3-4EB0-BD09-0053A5F0B3FA}">
      <dgm:prSet/>
      <dgm:spPr/>
      <dgm:t>
        <a:bodyPr/>
        <a:lstStyle/>
        <a:p>
          <a:endParaRPr lang="ru-RU"/>
        </a:p>
      </dgm:t>
    </dgm:pt>
    <dgm:pt modelId="{92EACF1F-A407-4130-B0B4-A4851E7DF073}">
      <dgm:prSet phldrT="[Текст]"/>
      <dgm:spPr/>
      <dgm:t>
        <a:bodyPr/>
        <a:lstStyle/>
        <a:p>
          <a:r>
            <a:rPr lang="uk-UA" b="1" noProof="0" dirty="0" smtClean="0"/>
            <a:t>Наслідки:</a:t>
          </a:r>
          <a:endParaRPr lang="uk-UA" b="1" noProof="0" dirty="0"/>
        </a:p>
      </dgm:t>
    </dgm:pt>
    <dgm:pt modelId="{52E3DD66-1F78-424A-BF95-70FB12B37944}" type="parTrans" cxnId="{390E44EC-319A-47A8-994C-695BCFCEACE4}">
      <dgm:prSet/>
      <dgm:spPr/>
      <dgm:t>
        <a:bodyPr/>
        <a:lstStyle/>
        <a:p>
          <a:endParaRPr lang="ru-RU"/>
        </a:p>
      </dgm:t>
    </dgm:pt>
    <dgm:pt modelId="{582E0A88-28C2-46C6-8C25-A7C1D9DAA808}" type="sibTrans" cxnId="{390E44EC-319A-47A8-994C-695BCFCEACE4}">
      <dgm:prSet/>
      <dgm:spPr/>
      <dgm:t>
        <a:bodyPr/>
        <a:lstStyle/>
        <a:p>
          <a:endParaRPr lang="ru-RU"/>
        </a:p>
      </dgm:t>
    </dgm:pt>
    <dgm:pt modelId="{C8B37481-E701-4E7F-A746-9723E7BA1E62}">
      <dgm:prSet phldrT="[Текст]"/>
      <dgm:spPr/>
      <dgm:t>
        <a:bodyPr/>
        <a:lstStyle/>
        <a:p>
          <a:r>
            <a:rPr lang="uk-UA" noProof="0" dirty="0" smtClean="0"/>
            <a:t>На основі допиту по 225 КПК можна провести судову психологічну експертизу</a:t>
          </a:r>
          <a:endParaRPr lang="uk-UA" noProof="0" dirty="0"/>
        </a:p>
      </dgm:t>
    </dgm:pt>
    <dgm:pt modelId="{C55DF5A6-9D5F-423E-A29D-FF24F321BD8B}" type="parTrans" cxnId="{CCD6B861-6983-47B5-B1A4-22D59D89731B}">
      <dgm:prSet/>
      <dgm:spPr/>
      <dgm:t>
        <a:bodyPr/>
        <a:lstStyle/>
        <a:p>
          <a:endParaRPr lang="ru-RU"/>
        </a:p>
      </dgm:t>
    </dgm:pt>
    <dgm:pt modelId="{C83C2136-0F9D-4929-8D54-0321E2A4C8AC}" type="sibTrans" cxnId="{CCD6B861-6983-47B5-B1A4-22D59D89731B}">
      <dgm:prSet/>
      <dgm:spPr/>
      <dgm:t>
        <a:bodyPr/>
        <a:lstStyle/>
        <a:p>
          <a:endParaRPr lang="ru-RU"/>
        </a:p>
      </dgm:t>
    </dgm:pt>
    <dgm:pt modelId="{0B81E79C-4387-4F1C-9A0C-73F5CE3BF905}">
      <dgm:prSet phldrT="[Текст]"/>
      <dgm:spPr/>
      <dgm:t>
        <a:bodyPr/>
        <a:lstStyle/>
        <a:p>
          <a:r>
            <a:rPr lang="uk-UA" noProof="0" dirty="0" smtClean="0"/>
            <a:t>Висновок або допит в судовому засіданні психолога, який пояснить суду важливість першого допиту та нюанси повторної травматизації під час кожного наступного допиту</a:t>
          </a:r>
          <a:endParaRPr lang="uk-UA" noProof="0" dirty="0"/>
        </a:p>
      </dgm:t>
    </dgm:pt>
    <dgm:pt modelId="{2A6B5A8F-9881-46B2-B6C2-625522014F8A}" type="parTrans" cxnId="{2DB7CD08-78E4-4D13-A24F-D68DB7AA9672}">
      <dgm:prSet/>
      <dgm:spPr/>
      <dgm:t>
        <a:bodyPr/>
        <a:lstStyle/>
        <a:p>
          <a:endParaRPr lang="ru-RU"/>
        </a:p>
      </dgm:t>
    </dgm:pt>
    <dgm:pt modelId="{C44E12C1-C238-4FBC-9C58-0D7ACCA997CE}" type="sibTrans" cxnId="{2DB7CD08-78E4-4D13-A24F-D68DB7AA9672}">
      <dgm:prSet/>
      <dgm:spPr/>
      <dgm:t>
        <a:bodyPr/>
        <a:lstStyle/>
        <a:p>
          <a:endParaRPr lang="ru-RU"/>
        </a:p>
      </dgm:t>
    </dgm:pt>
    <dgm:pt modelId="{7DA74CC8-51CA-446B-9A97-79ACD991A4AB}">
      <dgm:prSet phldrT="[Текст]"/>
      <dgm:spPr/>
      <dgm:t>
        <a:bodyPr/>
        <a:lstStyle/>
        <a:p>
          <a:r>
            <a:rPr lang="uk-UA" noProof="0" dirty="0" smtClean="0"/>
            <a:t>Розуміння механізмів роботи пам'яті та природи відтворення інформації </a:t>
          </a:r>
          <a:r>
            <a:rPr lang="uk-UA" i="1" noProof="0" dirty="0" smtClean="0"/>
            <a:t>(кожного наступного разу дитина пояснює те, що розповідала попереднього разу)</a:t>
          </a:r>
          <a:endParaRPr lang="uk-UA" i="1" noProof="0" dirty="0"/>
        </a:p>
      </dgm:t>
    </dgm:pt>
    <dgm:pt modelId="{B2C0CA25-A3DF-4AA7-A669-3CEC852A4A2D}" type="parTrans" cxnId="{CECEFC21-E1B6-4F22-8AAD-68D2F5C4FA93}">
      <dgm:prSet/>
      <dgm:spPr/>
      <dgm:t>
        <a:bodyPr/>
        <a:lstStyle/>
        <a:p>
          <a:endParaRPr lang="ru-RU"/>
        </a:p>
      </dgm:t>
    </dgm:pt>
    <dgm:pt modelId="{572B1B9C-E6C1-48BD-8E51-C9B7F3DB07B9}" type="sibTrans" cxnId="{CECEFC21-E1B6-4F22-8AAD-68D2F5C4FA93}">
      <dgm:prSet/>
      <dgm:spPr/>
      <dgm:t>
        <a:bodyPr/>
        <a:lstStyle/>
        <a:p>
          <a:endParaRPr lang="ru-RU"/>
        </a:p>
      </dgm:t>
    </dgm:pt>
    <dgm:pt modelId="{FE34DF89-3820-4F9D-B50D-ABC63C6C4777}">
      <dgm:prSet phldrT="[Текст]"/>
      <dgm:spPr/>
      <dgm:t>
        <a:bodyPr/>
        <a:lstStyle/>
        <a:p>
          <a:r>
            <a:rPr lang="uk-UA" noProof="0" dirty="0" smtClean="0"/>
            <a:t>Зберігати свідомий баланс, варто поставити себе на місце іншої сторони, та також задати запитання, які б могла задати інша сторона</a:t>
          </a:r>
          <a:endParaRPr lang="uk-UA" noProof="0" dirty="0"/>
        </a:p>
      </dgm:t>
    </dgm:pt>
    <dgm:pt modelId="{2CBEA6CB-33F2-4EE3-B77D-17F410E1E587}" type="parTrans" cxnId="{A20A5920-A319-4DBE-867D-5DC07CB2A76F}">
      <dgm:prSet/>
      <dgm:spPr/>
      <dgm:t>
        <a:bodyPr/>
        <a:lstStyle/>
        <a:p>
          <a:endParaRPr lang="ru-RU"/>
        </a:p>
      </dgm:t>
    </dgm:pt>
    <dgm:pt modelId="{AAA0AEC4-FDFC-4662-985A-FEF0E9211862}" type="sibTrans" cxnId="{A20A5920-A319-4DBE-867D-5DC07CB2A76F}">
      <dgm:prSet/>
      <dgm:spPr/>
      <dgm:t>
        <a:bodyPr/>
        <a:lstStyle/>
        <a:p>
          <a:endParaRPr lang="ru-RU"/>
        </a:p>
      </dgm:t>
    </dgm:pt>
    <dgm:pt modelId="{BC939864-18DE-4EB9-A4F3-D73F25CF1225}">
      <dgm:prSet phldrT="[Текст]"/>
      <dgm:spPr/>
      <dgm:t>
        <a:bodyPr/>
        <a:lstStyle/>
        <a:p>
          <a:r>
            <a:rPr lang="uk-UA" noProof="0" dirty="0" smtClean="0"/>
            <a:t>Важлива увага формі запитань</a:t>
          </a:r>
          <a:endParaRPr lang="uk-UA" noProof="0" dirty="0"/>
        </a:p>
      </dgm:t>
    </dgm:pt>
    <dgm:pt modelId="{1E2F81D5-BFB3-4F43-A728-38556F4CBB85}" type="parTrans" cxnId="{32E36FCE-FFE9-43B2-80D9-7527B6C4F6BF}">
      <dgm:prSet/>
      <dgm:spPr/>
      <dgm:t>
        <a:bodyPr/>
        <a:lstStyle/>
        <a:p>
          <a:endParaRPr lang="ru-RU"/>
        </a:p>
      </dgm:t>
    </dgm:pt>
    <dgm:pt modelId="{20B34E99-93B3-4BFB-AB0C-25C4C775B6D5}" type="sibTrans" cxnId="{32E36FCE-FFE9-43B2-80D9-7527B6C4F6BF}">
      <dgm:prSet/>
      <dgm:spPr/>
      <dgm:t>
        <a:bodyPr/>
        <a:lstStyle/>
        <a:p>
          <a:endParaRPr lang="ru-RU"/>
        </a:p>
      </dgm:t>
    </dgm:pt>
    <dgm:pt modelId="{97D71554-116E-4BBC-9335-6E5EAB8DDF7E}">
      <dgm:prSet phldrT="[Текст]"/>
      <dgm:spPr/>
      <dgm:t>
        <a:bodyPr/>
        <a:lstStyle/>
        <a:p>
          <a:r>
            <a:rPr lang="uk-UA" noProof="0" dirty="0" smtClean="0"/>
            <a:t>Проінформувати дитину про те, що і як буде відбуватися</a:t>
          </a:r>
          <a:endParaRPr lang="uk-UA" noProof="0" dirty="0"/>
        </a:p>
      </dgm:t>
    </dgm:pt>
    <dgm:pt modelId="{88F08699-A1CC-40D3-B6EF-533F5DE82C05}" type="parTrans" cxnId="{F388068F-461A-4EAE-BA80-B97FA6D4DBCC}">
      <dgm:prSet/>
      <dgm:spPr/>
      <dgm:t>
        <a:bodyPr/>
        <a:lstStyle/>
        <a:p>
          <a:endParaRPr lang="ru-RU"/>
        </a:p>
      </dgm:t>
    </dgm:pt>
    <dgm:pt modelId="{80C6B900-E20A-4692-9D0F-9A1AC90717FF}" type="sibTrans" cxnId="{F388068F-461A-4EAE-BA80-B97FA6D4DBCC}">
      <dgm:prSet/>
      <dgm:spPr/>
      <dgm:t>
        <a:bodyPr/>
        <a:lstStyle/>
        <a:p>
          <a:endParaRPr lang="ru-RU"/>
        </a:p>
      </dgm:t>
    </dgm:pt>
    <dgm:pt modelId="{324DA4F7-A062-4954-ACED-359BDAFC4D8A}" type="pres">
      <dgm:prSet presAssocID="{F80F1E66-0AD1-4DEA-B00B-CEA71360549E}" presName="theList" presStyleCnt="0">
        <dgm:presLayoutVars>
          <dgm:dir/>
          <dgm:animLvl val="lvl"/>
          <dgm:resizeHandles val="exact"/>
        </dgm:presLayoutVars>
      </dgm:prSet>
      <dgm:spPr/>
      <dgm:t>
        <a:bodyPr/>
        <a:lstStyle/>
        <a:p>
          <a:endParaRPr lang="ru-RU"/>
        </a:p>
      </dgm:t>
    </dgm:pt>
    <dgm:pt modelId="{12524B0D-48BB-4D6F-AE44-1211DEEF75B2}" type="pres">
      <dgm:prSet presAssocID="{7F6E9EFD-DAC2-435A-B4BC-6951D70B901C}" presName="compNode" presStyleCnt="0"/>
      <dgm:spPr/>
      <dgm:t>
        <a:bodyPr/>
        <a:lstStyle/>
        <a:p>
          <a:endParaRPr lang="ru-RU"/>
        </a:p>
      </dgm:t>
    </dgm:pt>
    <dgm:pt modelId="{EB0E1439-5A3E-4B39-A944-236A2CF9F466}" type="pres">
      <dgm:prSet presAssocID="{7F6E9EFD-DAC2-435A-B4BC-6951D70B901C}" presName="aNode" presStyleLbl="bgShp" presStyleIdx="0" presStyleCnt="3"/>
      <dgm:spPr/>
      <dgm:t>
        <a:bodyPr/>
        <a:lstStyle/>
        <a:p>
          <a:endParaRPr lang="ru-RU"/>
        </a:p>
      </dgm:t>
    </dgm:pt>
    <dgm:pt modelId="{ABF03244-ADFD-4ACA-B678-B32F5541E50A}" type="pres">
      <dgm:prSet presAssocID="{7F6E9EFD-DAC2-435A-B4BC-6951D70B901C}" presName="textNode" presStyleLbl="bgShp" presStyleIdx="0" presStyleCnt="3"/>
      <dgm:spPr/>
      <dgm:t>
        <a:bodyPr/>
        <a:lstStyle/>
        <a:p>
          <a:endParaRPr lang="ru-RU"/>
        </a:p>
      </dgm:t>
    </dgm:pt>
    <dgm:pt modelId="{5B63A1C7-E269-4510-BFAF-52B0C812C4DA}" type="pres">
      <dgm:prSet presAssocID="{7F6E9EFD-DAC2-435A-B4BC-6951D70B901C}" presName="compChildNode" presStyleCnt="0"/>
      <dgm:spPr/>
      <dgm:t>
        <a:bodyPr/>
        <a:lstStyle/>
        <a:p>
          <a:endParaRPr lang="ru-RU"/>
        </a:p>
      </dgm:t>
    </dgm:pt>
    <dgm:pt modelId="{3D37DAED-8904-41E4-BB04-2F4A48C7E24F}" type="pres">
      <dgm:prSet presAssocID="{7F6E9EFD-DAC2-435A-B4BC-6951D70B901C}" presName="theInnerList" presStyleCnt="0"/>
      <dgm:spPr/>
      <dgm:t>
        <a:bodyPr/>
        <a:lstStyle/>
        <a:p>
          <a:endParaRPr lang="ru-RU"/>
        </a:p>
      </dgm:t>
    </dgm:pt>
    <dgm:pt modelId="{20DA4627-48BD-44CB-896E-C9605CF5673C}" type="pres">
      <dgm:prSet presAssocID="{BAE3C5B1-8165-43D8-ADC0-65C5F50881BB}" presName="childNode" presStyleLbl="node1" presStyleIdx="0" presStyleCnt="8">
        <dgm:presLayoutVars>
          <dgm:bulletEnabled val="1"/>
        </dgm:presLayoutVars>
      </dgm:prSet>
      <dgm:spPr/>
      <dgm:t>
        <a:bodyPr/>
        <a:lstStyle/>
        <a:p>
          <a:endParaRPr lang="ru-RU"/>
        </a:p>
      </dgm:t>
    </dgm:pt>
    <dgm:pt modelId="{4BA35414-04C9-413E-AF93-714FB115227D}" type="pres">
      <dgm:prSet presAssocID="{BAE3C5B1-8165-43D8-ADC0-65C5F50881BB}" presName="aSpace2" presStyleCnt="0"/>
      <dgm:spPr/>
      <dgm:t>
        <a:bodyPr/>
        <a:lstStyle/>
        <a:p>
          <a:endParaRPr lang="ru-RU"/>
        </a:p>
      </dgm:t>
    </dgm:pt>
    <dgm:pt modelId="{7A49C3DA-8DBF-4FBF-8D9D-9D0E1FDF51A1}" type="pres">
      <dgm:prSet presAssocID="{0B81E79C-4387-4F1C-9A0C-73F5CE3BF905}" presName="childNode" presStyleLbl="node1" presStyleIdx="1" presStyleCnt="8">
        <dgm:presLayoutVars>
          <dgm:bulletEnabled val="1"/>
        </dgm:presLayoutVars>
      </dgm:prSet>
      <dgm:spPr/>
      <dgm:t>
        <a:bodyPr/>
        <a:lstStyle/>
        <a:p>
          <a:endParaRPr lang="ru-RU"/>
        </a:p>
      </dgm:t>
    </dgm:pt>
    <dgm:pt modelId="{4B29A519-3659-4985-A06F-6E4A71E65517}" type="pres">
      <dgm:prSet presAssocID="{0B81E79C-4387-4F1C-9A0C-73F5CE3BF905}" presName="aSpace2" presStyleCnt="0"/>
      <dgm:spPr/>
      <dgm:t>
        <a:bodyPr/>
        <a:lstStyle/>
        <a:p>
          <a:endParaRPr lang="ru-RU"/>
        </a:p>
      </dgm:t>
    </dgm:pt>
    <dgm:pt modelId="{0B5DCBE5-FA28-4338-A364-51274A3FE86A}" type="pres">
      <dgm:prSet presAssocID="{7DA74CC8-51CA-446B-9A97-79ACD991A4AB}" presName="childNode" presStyleLbl="node1" presStyleIdx="2" presStyleCnt="8">
        <dgm:presLayoutVars>
          <dgm:bulletEnabled val="1"/>
        </dgm:presLayoutVars>
      </dgm:prSet>
      <dgm:spPr/>
      <dgm:t>
        <a:bodyPr/>
        <a:lstStyle/>
        <a:p>
          <a:endParaRPr lang="ru-RU"/>
        </a:p>
      </dgm:t>
    </dgm:pt>
    <dgm:pt modelId="{67DB2701-F306-4B27-B286-3BF0D5A30BF5}" type="pres">
      <dgm:prSet presAssocID="{7F6E9EFD-DAC2-435A-B4BC-6951D70B901C}" presName="aSpace" presStyleCnt="0"/>
      <dgm:spPr/>
      <dgm:t>
        <a:bodyPr/>
        <a:lstStyle/>
        <a:p>
          <a:endParaRPr lang="ru-RU"/>
        </a:p>
      </dgm:t>
    </dgm:pt>
    <dgm:pt modelId="{3A588A5F-DABA-4817-9254-62CEC626FDAA}" type="pres">
      <dgm:prSet presAssocID="{B5902906-2683-4A32-A021-46CA638AA295}" presName="compNode" presStyleCnt="0"/>
      <dgm:spPr/>
      <dgm:t>
        <a:bodyPr/>
        <a:lstStyle/>
        <a:p>
          <a:endParaRPr lang="ru-RU"/>
        </a:p>
      </dgm:t>
    </dgm:pt>
    <dgm:pt modelId="{75BDFFCE-11E9-4A7A-AC45-AA7F6DFAE204}" type="pres">
      <dgm:prSet presAssocID="{B5902906-2683-4A32-A021-46CA638AA295}" presName="aNode" presStyleLbl="bgShp" presStyleIdx="1" presStyleCnt="3"/>
      <dgm:spPr/>
      <dgm:t>
        <a:bodyPr/>
        <a:lstStyle/>
        <a:p>
          <a:endParaRPr lang="ru-RU"/>
        </a:p>
      </dgm:t>
    </dgm:pt>
    <dgm:pt modelId="{C182CF65-E1C8-4721-B47E-CDC5B37DCC91}" type="pres">
      <dgm:prSet presAssocID="{B5902906-2683-4A32-A021-46CA638AA295}" presName="textNode" presStyleLbl="bgShp" presStyleIdx="1" presStyleCnt="3"/>
      <dgm:spPr/>
      <dgm:t>
        <a:bodyPr/>
        <a:lstStyle/>
        <a:p>
          <a:endParaRPr lang="ru-RU"/>
        </a:p>
      </dgm:t>
    </dgm:pt>
    <dgm:pt modelId="{ADD55C7E-A9C9-4D12-817C-12A59D983517}" type="pres">
      <dgm:prSet presAssocID="{B5902906-2683-4A32-A021-46CA638AA295}" presName="compChildNode" presStyleCnt="0"/>
      <dgm:spPr/>
      <dgm:t>
        <a:bodyPr/>
        <a:lstStyle/>
        <a:p>
          <a:endParaRPr lang="ru-RU"/>
        </a:p>
      </dgm:t>
    </dgm:pt>
    <dgm:pt modelId="{9E50413C-FD67-428A-8D3E-55CB56C179E5}" type="pres">
      <dgm:prSet presAssocID="{B5902906-2683-4A32-A021-46CA638AA295}" presName="theInnerList" presStyleCnt="0"/>
      <dgm:spPr/>
      <dgm:t>
        <a:bodyPr/>
        <a:lstStyle/>
        <a:p>
          <a:endParaRPr lang="ru-RU"/>
        </a:p>
      </dgm:t>
    </dgm:pt>
    <dgm:pt modelId="{0A2250EC-FBF7-4769-8A6C-7637F1D07920}" type="pres">
      <dgm:prSet presAssocID="{4B285D01-678F-4957-A146-39465730CFC8}" presName="childNode" presStyleLbl="node1" presStyleIdx="3" presStyleCnt="8">
        <dgm:presLayoutVars>
          <dgm:bulletEnabled val="1"/>
        </dgm:presLayoutVars>
      </dgm:prSet>
      <dgm:spPr/>
      <dgm:t>
        <a:bodyPr/>
        <a:lstStyle/>
        <a:p>
          <a:endParaRPr lang="ru-RU"/>
        </a:p>
      </dgm:t>
    </dgm:pt>
    <dgm:pt modelId="{FCCD7ADB-D78C-42A1-BA12-E8594DC830D7}" type="pres">
      <dgm:prSet presAssocID="{4B285D01-678F-4957-A146-39465730CFC8}" presName="aSpace2" presStyleCnt="0"/>
      <dgm:spPr/>
      <dgm:t>
        <a:bodyPr/>
        <a:lstStyle/>
        <a:p>
          <a:endParaRPr lang="ru-RU"/>
        </a:p>
      </dgm:t>
    </dgm:pt>
    <dgm:pt modelId="{371E925D-6495-4D5D-941B-0AEE8DE92C82}" type="pres">
      <dgm:prSet presAssocID="{97D71554-116E-4BBC-9335-6E5EAB8DDF7E}" presName="childNode" presStyleLbl="node1" presStyleIdx="4" presStyleCnt="8">
        <dgm:presLayoutVars>
          <dgm:bulletEnabled val="1"/>
        </dgm:presLayoutVars>
      </dgm:prSet>
      <dgm:spPr/>
      <dgm:t>
        <a:bodyPr/>
        <a:lstStyle/>
        <a:p>
          <a:endParaRPr lang="ru-RU"/>
        </a:p>
      </dgm:t>
    </dgm:pt>
    <dgm:pt modelId="{764EFF62-475A-403E-87F7-FB139F625F1B}" type="pres">
      <dgm:prSet presAssocID="{97D71554-116E-4BBC-9335-6E5EAB8DDF7E}" presName="aSpace2" presStyleCnt="0"/>
      <dgm:spPr/>
      <dgm:t>
        <a:bodyPr/>
        <a:lstStyle/>
        <a:p>
          <a:endParaRPr lang="ru-RU"/>
        </a:p>
      </dgm:t>
    </dgm:pt>
    <dgm:pt modelId="{7BEA0AA3-6D7E-44B5-AE9A-B40CE8AA387D}" type="pres">
      <dgm:prSet presAssocID="{BC939864-18DE-4EB9-A4F3-D73F25CF1225}" presName="childNode" presStyleLbl="node1" presStyleIdx="5" presStyleCnt="8">
        <dgm:presLayoutVars>
          <dgm:bulletEnabled val="1"/>
        </dgm:presLayoutVars>
      </dgm:prSet>
      <dgm:spPr/>
      <dgm:t>
        <a:bodyPr/>
        <a:lstStyle/>
        <a:p>
          <a:endParaRPr lang="ru-RU"/>
        </a:p>
      </dgm:t>
    </dgm:pt>
    <dgm:pt modelId="{9E2CEB28-C1EC-4DAC-8F16-3CC7EB23FE32}" type="pres">
      <dgm:prSet presAssocID="{BC939864-18DE-4EB9-A4F3-D73F25CF1225}" presName="aSpace2" presStyleCnt="0"/>
      <dgm:spPr/>
      <dgm:t>
        <a:bodyPr/>
        <a:lstStyle/>
        <a:p>
          <a:endParaRPr lang="ru-RU"/>
        </a:p>
      </dgm:t>
    </dgm:pt>
    <dgm:pt modelId="{91F61A28-0959-4973-B751-5634946B3F14}" type="pres">
      <dgm:prSet presAssocID="{FE34DF89-3820-4F9D-B50D-ABC63C6C4777}" presName="childNode" presStyleLbl="node1" presStyleIdx="6" presStyleCnt="8">
        <dgm:presLayoutVars>
          <dgm:bulletEnabled val="1"/>
        </dgm:presLayoutVars>
      </dgm:prSet>
      <dgm:spPr/>
      <dgm:t>
        <a:bodyPr/>
        <a:lstStyle/>
        <a:p>
          <a:endParaRPr lang="ru-RU"/>
        </a:p>
      </dgm:t>
    </dgm:pt>
    <dgm:pt modelId="{AC233C6B-747B-4A08-8C7A-B10A1859834F}" type="pres">
      <dgm:prSet presAssocID="{B5902906-2683-4A32-A021-46CA638AA295}" presName="aSpace" presStyleCnt="0"/>
      <dgm:spPr/>
      <dgm:t>
        <a:bodyPr/>
        <a:lstStyle/>
        <a:p>
          <a:endParaRPr lang="ru-RU"/>
        </a:p>
      </dgm:t>
    </dgm:pt>
    <dgm:pt modelId="{0996E492-D3FB-4285-ABF1-E4E1D531F66C}" type="pres">
      <dgm:prSet presAssocID="{92EACF1F-A407-4130-B0B4-A4851E7DF073}" presName="compNode" presStyleCnt="0"/>
      <dgm:spPr/>
      <dgm:t>
        <a:bodyPr/>
        <a:lstStyle/>
        <a:p>
          <a:endParaRPr lang="ru-RU"/>
        </a:p>
      </dgm:t>
    </dgm:pt>
    <dgm:pt modelId="{C5624909-F768-4605-81D6-848419BF033F}" type="pres">
      <dgm:prSet presAssocID="{92EACF1F-A407-4130-B0B4-A4851E7DF073}" presName="aNode" presStyleLbl="bgShp" presStyleIdx="2" presStyleCnt="3"/>
      <dgm:spPr/>
      <dgm:t>
        <a:bodyPr/>
        <a:lstStyle/>
        <a:p>
          <a:endParaRPr lang="ru-RU"/>
        </a:p>
      </dgm:t>
    </dgm:pt>
    <dgm:pt modelId="{6EA7E7A4-6157-4828-B7F7-027973802EE1}" type="pres">
      <dgm:prSet presAssocID="{92EACF1F-A407-4130-B0B4-A4851E7DF073}" presName="textNode" presStyleLbl="bgShp" presStyleIdx="2" presStyleCnt="3"/>
      <dgm:spPr/>
      <dgm:t>
        <a:bodyPr/>
        <a:lstStyle/>
        <a:p>
          <a:endParaRPr lang="ru-RU"/>
        </a:p>
      </dgm:t>
    </dgm:pt>
    <dgm:pt modelId="{69188D38-2AE0-47AF-8B55-6614978A6C48}" type="pres">
      <dgm:prSet presAssocID="{92EACF1F-A407-4130-B0B4-A4851E7DF073}" presName="compChildNode" presStyleCnt="0"/>
      <dgm:spPr/>
      <dgm:t>
        <a:bodyPr/>
        <a:lstStyle/>
        <a:p>
          <a:endParaRPr lang="ru-RU"/>
        </a:p>
      </dgm:t>
    </dgm:pt>
    <dgm:pt modelId="{91471FEE-FE62-44CA-A16C-78AF8A4EB0A4}" type="pres">
      <dgm:prSet presAssocID="{92EACF1F-A407-4130-B0B4-A4851E7DF073}" presName="theInnerList" presStyleCnt="0"/>
      <dgm:spPr/>
      <dgm:t>
        <a:bodyPr/>
        <a:lstStyle/>
        <a:p>
          <a:endParaRPr lang="ru-RU"/>
        </a:p>
      </dgm:t>
    </dgm:pt>
    <dgm:pt modelId="{B7D10A82-C906-45AA-ADA7-144F4C641B38}" type="pres">
      <dgm:prSet presAssocID="{C8B37481-E701-4E7F-A746-9723E7BA1E62}" presName="childNode" presStyleLbl="node1" presStyleIdx="7" presStyleCnt="8">
        <dgm:presLayoutVars>
          <dgm:bulletEnabled val="1"/>
        </dgm:presLayoutVars>
      </dgm:prSet>
      <dgm:spPr/>
      <dgm:t>
        <a:bodyPr/>
        <a:lstStyle/>
        <a:p>
          <a:endParaRPr lang="ru-RU"/>
        </a:p>
      </dgm:t>
    </dgm:pt>
  </dgm:ptLst>
  <dgm:cxnLst>
    <dgm:cxn modelId="{CECEFC21-E1B6-4F22-8AAD-68D2F5C4FA93}" srcId="{7F6E9EFD-DAC2-435A-B4BC-6951D70B901C}" destId="{7DA74CC8-51CA-446B-9A97-79ACD991A4AB}" srcOrd="2" destOrd="0" parTransId="{B2C0CA25-A3DF-4AA7-A669-3CEC852A4A2D}" sibTransId="{572B1B9C-E6C1-48BD-8E51-C9B7F3DB07B9}"/>
    <dgm:cxn modelId="{A20A5920-A319-4DBE-867D-5DC07CB2A76F}" srcId="{B5902906-2683-4A32-A021-46CA638AA295}" destId="{FE34DF89-3820-4F9D-B50D-ABC63C6C4777}" srcOrd="3" destOrd="0" parTransId="{2CBEA6CB-33F2-4EE3-B77D-17F410E1E587}" sibTransId="{AAA0AEC4-FDFC-4662-985A-FEF0E9211862}"/>
    <dgm:cxn modelId="{6DDFB73B-A0B2-4245-B1DD-44CAEABCB2C8}" type="presOf" srcId="{97D71554-116E-4BBC-9335-6E5EAB8DDF7E}" destId="{371E925D-6495-4D5D-941B-0AEE8DE92C82}" srcOrd="0" destOrd="0" presId="urn:microsoft.com/office/officeart/2005/8/layout/lProcess2"/>
    <dgm:cxn modelId="{E6D14B01-6AEA-4729-863B-95E880D6B2F0}" type="presOf" srcId="{C8B37481-E701-4E7F-A746-9723E7BA1E62}" destId="{B7D10A82-C906-45AA-ADA7-144F4C641B38}" srcOrd="0" destOrd="0" presId="urn:microsoft.com/office/officeart/2005/8/layout/lProcess2"/>
    <dgm:cxn modelId="{B02536DE-6222-40B8-8EFD-070943AA3E95}" type="presOf" srcId="{4B285D01-678F-4957-A146-39465730CFC8}" destId="{0A2250EC-FBF7-4769-8A6C-7637F1D07920}" srcOrd="0" destOrd="0" presId="urn:microsoft.com/office/officeart/2005/8/layout/lProcess2"/>
    <dgm:cxn modelId="{A2E7A173-A80C-46FD-8E34-902C9B28DE55}" srcId="{7F6E9EFD-DAC2-435A-B4BC-6951D70B901C}" destId="{BAE3C5B1-8165-43D8-ADC0-65C5F50881BB}" srcOrd="0" destOrd="0" parTransId="{D2FEACE5-7275-4371-965D-CEA8A39CE398}" sibTransId="{4E0DF173-38CE-4621-A356-7071D0E8AF18}"/>
    <dgm:cxn modelId="{6AB77094-6BA8-4DA0-A7B0-AD8A7BA56E6C}" type="presOf" srcId="{B5902906-2683-4A32-A021-46CA638AA295}" destId="{75BDFFCE-11E9-4A7A-AC45-AA7F6DFAE204}" srcOrd="0" destOrd="0" presId="urn:microsoft.com/office/officeart/2005/8/layout/lProcess2"/>
    <dgm:cxn modelId="{202743CF-D886-47B1-B89B-8F324257EFF4}" type="presOf" srcId="{FE34DF89-3820-4F9D-B50D-ABC63C6C4777}" destId="{91F61A28-0959-4973-B751-5634946B3F14}" srcOrd="0" destOrd="0" presId="urn:microsoft.com/office/officeart/2005/8/layout/lProcess2"/>
    <dgm:cxn modelId="{CD95FB27-5D2C-4F72-BF52-A09A1FB85101}" type="presOf" srcId="{BC939864-18DE-4EB9-A4F3-D73F25CF1225}" destId="{7BEA0AA3-6D7E-44B5-AE9A-B40CE8AA387D}" srcOrd="0" destOrd="0" presId="urn:microsoft.com/office/officeart/2005/8/layout/lProcess2"/>
    <dgm:cxn modelId="{AD105040-7FD4-4294-B1B9-1EA8CA7B1918}" type="presOf" srcId="{B5902906-2683-4A32-A021-46CA638AA295}" destId="{C182CF65-E1C8-4721-B47E-CDC5B37DCC91}" srcOrd="1" destOrd="0" presId="urn:microsoft.com/office/officeart/2005/8/layout/lProcess2"/>
    <dgm:cxn modelId="{3AEE2FB0-A62F-4C5B-B701-B06D49457E68}" type="presOf" srcId="{7F6E9EFD-DAC2-435A-B4BC-6951D70B901C}" destId="{ABF03244-ADFD-4ACA-B678-B32F5541E50A}" srcOrd="1" destOrd="0" presId="urn:microsoft.com/office/officeart/2005/8/layout/lProcess2"/>
    <dgm:cxn modelId="{530DAE77-FE30-45F0-ABFE-BA13E3CEEDF3}" type="presOf" srcId="{7DA74CC8-51CA-446B-9A97-79ACD991A4AB}" destId="{0B5DCBE5-FA28-4338-A364-51274A3FE86A}" srcOrd="0" destOrd="0" presId="urn:microsoft.com/office/officeart/2005/8/layout/lProcess2"/>
    <dgm:cxn modelId="{E3332B7E-51CF-4C56-A617-8FEA8707306A}" type="presOf" srcId="{92EACF1F-A407-4130-B0B4-A4851E7DF073}" destId="{6EA7E7A4-6157-4828-B7F7-027973802EE1}" srcOrd="1" destOrd="0" presId="urn:microsoft.com/office/officeart/2005/8/layout/lProcess2"/>
    <dgm:cxn modelId="{CCD6B861-6983-47B5-B1A4-22D59D89731B}" srcId="{92EACF1F-A407-4130-B0B4-A4851E7DF073}" destId="{C8B37481-E701-4E7F-A746-9723E7BA1E62}" srcOrd="0" destOrd="0" parTransId="{C55DF5A6-9D5F-423E-A29D-FF24F321BD8B}" sibTransId="{C83C2136-0F9D-4929-8D54-0321E2A4C8AC}"/>
    <dgm:cxn modelId="{B0A7AD88-2608-4610-AA7E-32C0DA198361}" type="presOf" srcId="{F80F1E66-0AD1-4DEA-B00B-CEA71360549E}" destId="{324DA4F7-A062-4954-ACED-359BDAFC4D8A}" srcOrd="0" destOrd="0" presId="urn:microsoft.com/office/officeart/2005/8/layout/lProcess2"/>
    <dgm:cxn modelId="{32E36FCE-FFE9-43B2-80D9-7527B6C4F6BF}" srcId="{B5902906-2683-4A32-A021-46CA638AA295}" destId="{BC939864-18DE-4EB9-A4F3-D73F25CF1225}" srcOrd="2" destOrd="0" parTransId="{1E2F81D5-BFB3-4F43-A728-38556F4CBB85}" sibTransId="{20B34E99-93B3-4BFB-AB0C-25C4C775B6D5}"/>
    <dgm:cxn modelId="{80E20566-89F3-4EB0-BD09-0053A5F0B3FA}" srcId="{B5902906-2683-4A32-A021-46CA638AA295}" destId="{4B285D01-678F-4957-A146-39465730CFC8}" srcOrd="0" destOrd="0" parTransId="{B59236A3-7FCC-45C8-B219-AD1821972776}" sibTransId="{1BD8DB42-7488-400B-BB00-54AFC7379158}"/>
    <dgm:cxn modelId="{EE8F3F46-4D3C-4951-83F2-CFE2433562D9}" type="presOf" srcId="{7F6E9EFD-DAC2-435A-B4BC-6951D70B901C}" destId="{EB0E1439-5A3E-4B39-A944-236A2CF9F466}" srcOrd="0" destOrd="0" presId="urn:microsoft.com/office/officeart/2005/8/layout/lProcess2"/>
    <dgm:cxn modelId="{390E44EC-319A-47A8-994C-695BCFCEACE4}" srcId="{F80F1E66-0AD1-4DEA-B00B-CEA71360549E}" destId="{92EACF1F-A407-4130-B0B4-A4851E7DF073}" srcOrd="2" destOrd="0" parTransId="{52E3DD66-1F78-424A-BF95-70FB12B37944}" sibTransId="{582E0A88-28C2-46C6-8C25-A7C1D9DAA808}"/>
    <dgm:cxn modelId="{F7F5A765-E778-4766-A9BE-6A8586CE81BC}" srcId="{F80F1E66-0AD1-4DEA-B00B-CEA71360549E}" destId="{7F6E9EFD-DAC2-435A-B4BC-6951D70B901C}" srcOrd="0" destOrd="0" parTransId="{1DA1D451-28A4-4DD1-8782-474E6B1B852E}" sibTransId="{8756F651-9C39-4D35-9CA8-322D94347CDB}"/>
    <dgm:cxn modelId="{2DB7CD08-78E4-4D13-A24F-D68DB7AA9672}" srcId="{7F6E9EFD-DAC2-435A-B4BC-6951D70B901C}" destId="{0B81E79C-4387-4F1C-9A0C-73F5CE3BF905}" srcOrd="1" destOrd="0" parTransId="{2A6B5A8F-9881-46B2-B6C2-625522014F8A}" sibTransId="{C44E12C1-C238-4FBC-9C58-0D7ACCA997CE}"/>
    <dgm:cxn modelId="{15E3FD3C-682B-42A5-A5B6-35A38DFD127D}" type="presOf" srcId="{0B81E79C-4387-4F1C-9A0C-73F5CE3BF905}" destId="{7A49C3DA-8DBF-4FBF-8D9D-9D0E1FDF51A1}" srcOrd="0" destOrd="0" presId="urn:microsoft.com/office/officeart/2005/8/layout/lProcess2"/>
    <dgm:cxn modelId="{C76228D0-F4E3-4E9C-9F5C-E65522B2D716}" type="presOf" srcId="{92EACF1F-A407-4130-B0B4-A4851E7DF073}" destId="{C5624909-F768-4605-81D6-848419BF033F}" srcOrd="0" destOrd="0" presId="urn:microsoft.com/office/officeart/2005/8/layout/lProcess2"/>
    <dgm:cxn modelId="{F388068F-461A-4EAE-BA80-B97FA6D4DBCC}" srcId="{B5902906-2683-4A32-A021-46CA638AA295}" destId="{97D71554-116E-4BBC-9335-6E5EAB8DDF7E}" srcOrd="1" destOrd="0" parTransId="{88F08699-A1CC-40D3-B6EF-533F5DE82C05}" sibTransId="{80C6B900-E20A-4692-9D0F-9A1AC90717FF}"/>
    <dgm:cxn modelId="{7B937FA3-6DB4-4F77-A118-DC4D491E0CF0}" type="presOf" srcId="{BAE3C5B1-8165-43D8-ADC0-65C5F50881BB}" destId="{20DA4627-48BD-44CB-896E-C9605CF5673C}" srcOrd="0" destOrd="0" presId="urn:microsoft.com/office/officeart/2005/8/layout/lProcess2"/>
    <dgm:cxn modelId="{F62E8215-1006-49D6-992B-4E820762BFC5}" srcId="{F80F1E66-0AD1-4DEA-B00B-CEA71360549E}" destId="{B5902906-2683-4A32-A021-46CA638AA295}" srcOrd="1" destOrd="0" parTransId="{30ED9C47-A82F-488D-8FE8-74CC7C17027F}" sibTransId="{69872100-AA4E-44AD-9B68-AFBBEA1A6222}"/>
    <dgm:cxn modelId="{F09228CC-DBC7-4ED7-B5D4-12551E05003E}" type="presParOf" srcId="{324DA4F7-A062-4954-ACED-359BDAFC4D8A}" destId="{12524B0D-48BB-4D6F-AE44-1211DEEF75B2}" srcOrd="0" destOrd="0" presId="urn:microsoft.com/office/officeart/2005/8/layout/lProcess2"/>
    <dgm:cxn modelId="{1606DE6F-6117-4473-876C-B7587BDAD7D7}" type="presParOf" srcId="{12524B0D-48BB-4D6F-AE44-1211DEEF75B2}" destId="{EB0E1439-5A3E-4B39-A944-236A2CF9F466}" srcOrd="0" destOrd="0" presId="urn:microsoft.com/office/officeart/2005/8/layout/lProcess2"/>
    <dgm:cxn modelId="{FD03C0D2-7DB1-4C49-9522-3990A8127AF5}" type="presParOf" srcId="{12524B0D-48BB-4D6F-AE44-1211DEEF75B2}" destId="{ABF03244-ADFD-4ACA-B678-B32F5541E50A}" srcOrd="1" destOrd="0" presId="urn:microsoft.com/office/officeart/2005/8/layout/lProcess2"/>
    <dgm:cxn modelId="{0A2E40AD-C0D2-4DE2-A610-D067B74BB765}" type="presParOf" srcId="{12524B0D-48BB-4D6F-AE44-1211DEEF75B2}" destId="{5B63A1C7-E269-4510-BFAF-52B0C812C4DA}" srcOrd="2" destOrd="0" presId="urn:microsoft.com/office/officeart/2005/8/layout/lProcess2"/>
    <dgm:cxn modelId="{B2040FF1-1E16-413E-90C9-BBC8E96932F7}" type="presParOf" srcId="{5B63A1C7-E269-4510-BFAF-52B0C812C4DA}" destId="{3D37DAED-8904-41E4-BB04-2F4A48C7E24F}" srcOrd="0" destOrd="0" presId="urn:microsoft.com/office/officeart/2005/8/layout/lProcess2"/>
    <dgm:cxn modelId="{2AFFB7B8-D2E9-4EBE-81AA-F83F0732C3B5}" type="presParOf" srcId="{3D37DAED-8904-41E4-BB04-2F4A48C7E24F}" destId="{20DA4627-48BD-44CB-896E-C9605CF5673C}" srcOrd="0" destOrd="0" presId="urn:microsoft.com/office/officeart/2005/8/layout/lProcess2"/>
    <dgm:cxn modelId="{B73DC724-093E-414B-BD29-7E2972BD1FA0}" type="presParOf" srcId="{3D37DAED-8904-41E4-BB04-2F4A48C7E24F}" destId="{4BA35414-04C9-413E-AF93-714FB115227D}" srcOrd="1" destOrd="0" presId="urn:microsoft.com/office/officeart/2005/8/layout/lProcess2"/>
    <dgm:cxn modelId="{70197746-3AE2-4FCB-9E0A-9AFF1FC7115B}" type="presParOf" srcId="{3D37DAED-8904-41E4-BB04-2F4A48C7E24F}" destId="{7A49C3DA-8DBF-4FBF-8D9D-9D0E1FDF51A1}" srcOrd="2" destOrd="0" presId="urn:microsoft.com/office/officeart/2005/8/layout/lProcess2"/>
    <dgm:cxn modelId="{0FA60220-EB6B-4079-8406-49DABA71F498}" type="presParOf" srcId="{3D37DAED-8904-41E4-BB04-2F4A48C7E24F}" destId="{4B29A519-3659-4985-A06F-6E4A71E65517}" srcOrd="3" destOrd="0" presId="urn:microsoft.com/office/officeart/2005/8/layout/lProcess2"/>
    <dgm:cxn modelId="{6FA5973A-4E96-4197-80E4-77F6BB25F7A5}" type="presParOf" srcId="{3D37DAED-8904-41E4-BB04-2F4A48C7E24F}" destId="{0B5DCBE5-FA28-4338-A364-51274A3FE86A}" srcOrd="4" destOrd="0" presId="urn:microsoft.com/office/officeart/2005/8/layout/lProcess2"/>
    <dgm:cxn modelId="{F9F5EF5C-2051-42C5-AF49-66E7BB9F1EFD}" type="presParOf" srcId="{324DA4F7-A062-4954-ACED-359BDAFC4D8A}" destId="{67DB2701-F306-4B27-B286-3BF0D5A30BF5}" srcOrd="1" destOrd="0" presId="urn:microsoft.com/office/officeart/2005/8/layout/lProcess2"/>
    <dgm:cxn modelId="{02A77054-5EEA-465C-95A8-F4E9F0C0DECA}" type="presParOf" srcId="{324DA4F7-A062-4954-ACED-359BDAFC4D8A}" destId="{3A588A5F-DABA-4817-9254-62CEC626FDAA}" srcOrd="2" destOrd="0" presId="urn:microsoft.com/office/officeart/2005/8/layout/lProcess2"/>
    <dgm:cxn modelId="{A31BAE88-1E54-40B6-8AFD-DCFFDCC8C66F}" type="presParOf" srcId="{3A588A5F-DABA-4817-9254-62CEC626FDAA}" destId="{75BDFFCE-11E9-4A7A-AC45-AA7F6DFAE204}" srcOrd="0" destOrd="0" presId="urn:microsoft.com/office/officeart/2005/8/layout/lProcess2"/>
    <dgm:cxn modelId="{7C446D44-63AD-49E2-BF66-372D7EECF9E0}" type="presParOf" srcId="{3A588A5F-DABA-4817-9254-62CEC626FDAA}" destId="{C182CF65-E1C8-4721-B47E-CDC5B37DCC91}" srcOrd="1" destOrd="0" presId="urn:microsoft.com/office/officeart/2005/8/layout/lProcess2"/>
    <dgm:cxn modelId="{2F667CE9-15A9-4A37-BBD1-11C84EE86601}" type="presParOf" srcId="{3A588A5F-DABA-4817-9254-62CEC626FDAA}" destId="{ADD55C7E-A9C9-4D12-817C-12A59D983517}" srcOrd="2" destOrd="0" presId="urn:microsoft.com/office/officeart/2005/8/layout/lProcess2"/>
    <dgm:cxn modelId="{6A58AB0E-FCF1-476E-B2E0-4437F3713C34}" type="presParOf" srcId="{ADD55C7E-A9C9-4D12-817C-12A59D983517}" destId="{9E50413C-FD67-428A-8D3E-55CB56C179E5}" srcOrd="0" destOrd="0" presId="urn:microsoft.com/office/officeart/2005/8/layout/lProcess2"/>
    <dgm:cxn modelId="{4ADCB389-77A6-40D5-96F6-295D80A35E4F}" type="presParOf" srcId="{9E50413C-FD67-428A-8D3E-55CB56C179E5}" destId="{0A2250EC-FBF7-4769-8A6C-7637F1D07920}" srcOrd="0" destOrd="0" presId="urn:microsoft.com/office/officeart/2005/8/layout/lProcess2"/>
    <dgm:cxn modelId="{A2E0E29D-301C-42C5-A7E7-DA33077E860C}" type="presParOf" srcId="{9E50413C-FD67-428A-8D3E-55CB56C179E5}" destId="{FCCD7ADB-D78C-42A1-BA12-E8594DC830D7}" srcOrd="1" destOrd="0" presId="urn:microsoft.com/office/officeart/2005/8/layout/lProcess2"/>
    <dgm:cxn modelId="{A63BCDFE-228D-44E5-BDA7-49077BE35B92}" type="presParOf" srcId="{9E50413C-FD67-428A-8D3E-55CB56C179E5}" destId="{371E925D-6495-4D5D-941B-0AEE8DE92C82}" srcOrd="2" destOrd="0" presId="urn:microsoft.com/office/officeart/2005/8/layout/lProcess2"/>
    <dgm:cxn modelId="{4928DB3C-50EC-4F3C-B5F2-EB29F585E19D}" type="presParOf" srcId="{9E50413C-FD67-428A-8D3E-55CB56C179E5}" destId="{764EFF62-475A-403E-87F7-FB139F625F1B}" srcOrd="3" destOrd="0" presId="urn:microsoft.com/office/officeart/2005/8/layout/lProcess2"/>
    <dgm:cxn modelId="{90912B91-C695-43B0-A61D-D5A87F2BE124}" type="presParOf" srcId="{9E50413C-FD67-428A-8D3E-55CB56C179E5}" destId="{7BEA0AA3-6D7E-44B5-AE9A-B40CE8AA387D}" srcOrd="4" destOrd="0" presId="urn:microsoft.com/office/officeart/2005/8/layout/lProcess2"/>
    <dgm:cxn modelId="{57A07832-846B-4459-BE7C-4D3C5E1B7FB1}" type="presParOf" srcId="{9E50413C-FD67-428A-8D3E-55CB56C179E5}" destId="{9E2CEB28-C1EC-4DAC-8F16-3CC7EB23FE32}" srcOrd="5" destOrd="0" presId="urn:microsoft.com/office/officeart/2005/8/layout/lProcess2"/>
    <dgm:cxn modelId="{7EB57D6C-6045-473B-884C-8E6CD12B558F}" type="presParOf" srcId="{9E50413C-FD67-428A-8D3E-55CB56C179E5}" destId="{91F61A28-0959-4973-B751-5634946B3F14}" srcOrd="6" destOrd="0" presId="urn:microsoft.com/office/officeart/2005/8/layout/lProcess2"/>
    <dgm:cxn modelId="{86F4A17F-26F7-486C-B44C-86D81A435783}" type="presParOf" srcId="{324DA4F7-A062-4954-ACED-359BDAFC4D8A}" destId="{AC233C6B-747B-4A08-8C7A-B10A1859834F}" srcOrd="3" destOrd="0" presId="urn:microsoft.com/office/officeart/2005/8/layout/lProcess2"/>
    <dgm:cxn modelId="{B7676A03-B1C3-4118-8AD4-68C0A3E422EE}" type="presParOf" srcId="{324DA4F7-A062-4954-ACED-359BDAFC4D8A}" destId="{0996E492-D3FB-4285-ABF1-E4E1D531F66C}" srcOrd="4" destOrd="0" presId="urn:microsoft.com/office/officeart/2005/8/layout/lProcess2"/>
    <dgm:cxn modelId="{180A8481-AB5F-420D-8DC4-427DF5926CC9}" type="presParOf" srcId="{0996E492-D3FB-4285-ABF1-E4E1D531F66C}" destId="{C5624909-F768-4605-81D6-848419BF033F}" srcOrd="0" destOrd="0" presId="urn:microsoft.com/office/officeart/2005/8/layout/lProcess2"/>
    <dgm:cxn modelId="{8A3E5AC0-5C21-4C52-8F93-F3AA002F9A53}" type="presParOf" srcId="{0996E492-D3FB-4285-ABF1-E4E1D531F66C}" destId="{6EA7E7A4-6157-4828-B7F7-027973802EE1}" srcOrd="1" destOrd="0" presId="urn:microsoft.com/office/officeart/2005/8/layout/lProcess2"/>
    <dgm:cxn modelId="{9B51E685-C804-4337-AA11-158F6C5C6473}" type="presParOf" srcId="{0996E492-D3FB-4285-ABF1-E4E1D531F66C}" destId="{69188D38-2AE0-47AF-8B55-6614978A6C48}" srcOrd="2" destOrd="0" presId="urn:microsoft.com/office/officeart/2005/8/layout/lProcess2"/>
    <dgm:cxn modelId="{4FC483E6-8160-4BCB-894B-292A8D5BB73D}" type="presParOf" srcId="{69188D38-2AE0-47AF-8B55-6614978A6C48}" destId="{91471FEE-FE62-44CA-A16C-78AF8A4EB0A4}" srcOrd="0" destOrd="0" presId="urn:microsoft.com/office/officeart/2005/8/layout/lProcess2"/>
    <dgm:cxn modelId="{4A49F9DD-B32F-4209-87C1-43FF9E718903}" type="presParOf" srcId="{91471FEE-FE62-44CA-A16C-78AF8A4EB0A4}" destId="{B7D10A82-C906-45AA-ADA7-144F4C641B38}" srcOrd="0"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A6673A5C-5223-4A0E-A1BE-71E6FCF6462D}" type="doc">
      <dgm:prSet loTypeId="urn:microsoft.com/office/officeart/2005/8/layout/default" loCatId="list" qsTypeId="urn:microsoft.com/office/officeart/2005/8/quickstyle/simple1" qsCatId="simple" csTypeId="urn:microsoft.com/office/officeart/2005/8/colors/accent1_1" csCatId="accent1" phldr="1"/>
      <dgm:spPr/>
      <dgm:t>
        <a:bodyPr/>
        <a:lstStyle/>
        <a:p>
          <a:endParaRPr lang="ru-RU"/>
        </a:p>
      </dgm:t>
    </dgm:pt>
    <dgm:pt modelId="{75774F4B-1BB2-49B3-9218-5F9FEB2CD446}">
      <dgm:prSet phldrT="[Текст]"/>
      <dgm:spPr/>
      <dgm:t>
        <a:bodyPr/>
        <a:lstStyle/>
        <a:p>
          <a:r>
            <a:rPr lang="uk-UA" dirty="0" smtClean="0"/>
            <a:t>Адвокат зобов'язаний </a:t>
          </a:r>
          <a:r>
            <a:rPr lang="uk-UA" dirty="0" smtClean="0">
              <a:solidFill>
                <a:schemeClr val="accent2"/>
              </a:solidFill>
            </a:rPr>
            <a:t>інформувати клієнта про його законні права та обов'язки. Адвокат повинен з розумною періодичністю інформувати клієнта про хід та результати виконання доручення і своєчасно відповідати на запити клієнта про стан його справи. Інформація має подаватися клієнту в обсязі, достатньому для того, щоб він міг приймати обґрунтовані рішення стосовно суті свого доручення та його виконання </a:t>
          </a:r>
          <a:r>
            <a:rPr lang="uk-UA" b="1" dirty="0" smtClean="0"/>
            <a:t>(ст. 26 ПАЕ)</a:t>
          </a:r>
        </a:p>
      </dgm:t>
    </dgm:pt>
    <dgm:pt modelId="{84D1F63B-5DF3-4DB3-91A5-178EF42B6BB5}" type="parTrans" cxnId="{EE352C6C-6104-49DD-8606-DEF7185E2D1A}">
      <dgm:prSet/>
      <dgm:spPr/>
      <dgm:t>
        <a:bodyPr/>
        <a:lstStyle/>
        <a:p>
          <a:endParaRPr lang="ru-RU"/>
        </a:p>
      </dgm:t>
    </dgm:pt>
    <dgm:pt modelId="{430486E0-83C8-4A45-AEC3-B9FCB1F6D4EE}" type="sibTrans" cxnId="{EE352C6C-6104-49DD-8606-DEF7185E2D1A}">
      <dgm:prSet/>
      <dgm:spPr/>
      <dgm:t>
        <a:bodyPr/>
        <a:lstStyle/>
        <a:p>
          <a:endParaRPr lang="ru-RU"/>
        </a:p>
      </dgm:t>
    </dgm:pt>
    <dgm:pt modelId="{0ADF1833-6364-4326-93E2-9D1A8A4117C8}" type="pres">
      <dgm:prSet presAssocID="{A6673A5C-5223-4A0E-A1BE-71E6FCF6462D}" presName="diagram" presStyleCnt="0">
        <dgm:presLayoutVars>
          <dgm:dir/>
          <dgm:resizeHandles val="exact"/>
        </dgm:presLayoutVars>
      </dgm:prSet>
      <dgm:spPr/>
      <dgm:t>
        <a:bodyPr/>
        <a:lstStyle/>
        <a:p>
          <a:endParaRPr lang="ru-RU"/>
        </a:p>
      </dgm:t>
    </dgm:pt>
    <dgm:pt modelId="{0E40BD24-2380-4F29-B48C-D75DC4B2B01E}" type="pres">
      <dgm:prSet presAssocID="{75774F4B-1BB2-49B3-9218-5F9FEB2CD446}" presName="node" presStyleLbl="node1" presStyleIdx="0" presStyleCnt="1">
        <dgm:presLayoutVars>
          <dgm:bulletEnabled val="1"/>
        </dgm:presLayoutVars>
      </dgm:prSet>
      <dgm:spPr/>
      <dgm:t>
        <a:bodyPr/>
        <a:lstStyle/>
        <a:p>
          <a:endParaRPr lang="ru-RU"/>
        </a:p>
      </dgm:t>
    </dgm:pt>
  </dgm:ptLst>
  <dgm:cxnLst>
    <dgm:cxn modelId="{C18E2BD5-9FD7-4B77-8FC7-6412EF2A5BAB}" type="presOf" srcId="{A6673A5C-5223-4A0E-A1BE-71E6FCF6462D}" destId="{0ADF1833-6364-4326-93E2-9D1A8A4117C8}" srcOrd="0" destOrd="0" presId="urn:microsoft.com/office/officeart/2005/8/layout/default"/>
    <dgm:cxn modelId="{4DD048D2-9C30-4948-AF05-2ED80BDEA257}" type="presOf" srcId="{75774F4B-1BB2-49B3-9218-5F9FEB2CD446}" destId="{0E40BD24-2380-4F29-B48C-D75DC4B2B01E}" srcOrd="0" destOrd="0" presId="urn:microsoft.com/office/officeart/2005/8/layout/default"/>
    <dgm:cxn modelId="{EE352C6C-6104-49DD-8606-DEF7185E2D1A}" srcId="{A6673A5C-5223-4A0E-A1BE-71E6FCF6462D}" destId="{75774F4B-1BB2-49B3-9218-5F9FEB2CD446}" srcOrd="0" destOrd="0" parTransId="{84D1F63B-5DF3-4DB3-91A5-178EF42B6BB5}" sibTransId="{430486E0-83C8-4A45-AEC3-B9FCB1F6D4EE}"/>
    <dgm:cxn modelId="{427E095D-274B-49AB-A3BA-C35C6C4216F9}" type="presParOf" srcId="{0ADF1833-6364-4326-93E2-9D1A8A4117C8}" destId="{0E40BD24-2380-4F29-B48C-D75DC4B2B01E}" srcOrd="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F9AC9DBE-2F39-4777-8B6C-95BF2AF3B466}" type="doc">
      <dgm:prSet loTypeId="urn:microsoft.com/office/officeart/2005/8/layout/vList2" loCatId="list" qsTypeId="urn:microsoft.com/office/officeart/2005/8/quickstyle/simple2" qsCatId="simple" csTypeId="urn:microsoft.com/office/officeart/2005/8/colors/accent1_1" csCatId="accent1" phldr="1"/>
      <dgm:spPr/>
      <dgm:t>
        <a:bodyPr/>
        <a:lstStyle/>
        <a:p>
          <a:endParaRPr lang="ru-RU"/>
        </a:p>
      </dgm:t>
    </dgm:pt>
    <dgm:pt modelId="{7620ABCC-D782-4E67-82E2-4A2953803650}">
      <dgm:prSet/>
      <dgm:spPr/>
      <dgm:t>
        <a:bodyPr/>
        <a:lstStyle/>
        <a:p>
          <a:r>
            <a:rPr lang="uk-UA" dirty="0" smtClean="0"/>
            <a:t>Якщо через вік, психічне захворювання, інші об'єктивні причини у клієнта знижена можливість приймати виважені рішення, пов'язані зі змістом доручення, </a:t>
          </a:r>
          <a:r>
            <a:rPr lang="uk-UA" dirty="0" smtClean="0">
              <a:solidFill>
                <a:schemeClr val="accent2"/>
              </a:solidFill>
            </a:rPr>
            <a:t>адвокат повинен намагатися підтримувати з ним нормальні стосунки, що відповідають вимогам Правил.</a:t>
          </a:r>
          <a:endParaRPr lang="en-US" dirty="0">
            <a:solidFill>
              <a:schemeClr val="accent2"/>
            </a:solidFill>
          </a:endParaRPr>
        </a:p>
      </dgm:t>
    </dgm:pt>
    <dgm:pt modelId="{015B6F96-ADD1-4B87-B5D1-3F8115B4CDC0}" type="parTrans" cxnId="{C4B45195-8E6C-4A44-8852-C2E8BEDFDA38}">
      <dgm:prSet/>
      <dgm:spPr/>
      <dgm:t>
        <a:bodyPr/>
        <a:lstStyle/>
        <a:p>
          <a:endParaRPr lang="ru-RU"/>
        </a:p>
      </dgm:t>
    </dgm:pt>
    <dgm:pt modelId="{83BD7E11-4E0E-4A40-97FA-A10F1C7AF735}" type="sibTrans" cxnId="{C4B45195-8E6C-4A44-8852-C2E8BEDFDA38}">
      <dgm:prSet/>
      <dgm:spPr/>
      <dgm:t>
        <a:bodyPr/>
        <a:lstStyle/>
        <a:p>
          <a:endParaRPr lang="ru-RU"/>
        </a:p>
      </dgm:t>
    </dgm:pt>
    <dgm:pt modelId="{66366C3D-36EF-42A7-A3A9-621B308A1B2F}">
      <dgm:prSet/>
      <dgm:spPr/>
      <dgm:t>
        <a:bodyPr/>
        <a:lstStyle/>
        <a:p>
          <a:r>
            <a:rPr lang="uk-UA" dirty="0" smtClean="0"/>
            <a:t>Якщо клієнт у встановленому законом порядку визнаний недієздатним (обмежено дієздатним) і над ним встановлено опіку (піклування) або </a:t>
          </a:r>
          <a:r>
            <a:rPr lang="uk-UA" b="1" dirty="0" smtClean="0">
              <a:solidFill>
                <a:schemeClr val="accent2"/>
              </a:solidFill>
            </a:rPr>
            <a:t>якщо клієнт є неповнолітнім й інтереси клієнта, відповідно, представляє законний представник (або опікун, піклувальник), який свідомо для адвоката діє на шкоду законним інтересам неповнолітнього (підопічного), адвокат повинен:</a:t>
          </a:r>
          <a:endParaRPr lang="en-US" b="1" dirty="0">
            <a:solidFill>
              <a:schemeClr val="accent2"/>
            </a:solidFill>
          </a:endParaRPr>
        </a:p>
      </dgm:t>
    </dgm:pt>
    <dgm:pt modelId="{36A2A490-5E3A-41A6-B6A9-9333BBA0ED4C}" type="parTrans" cxnId="{C4EE9A2E-4453-402F-807A-2CCF9FADBCD2}">
      <dgm:prSet/>
      <dgm:spPr/>
      <dgm:t>
        <a:bodyPr/>
        <a:lstStyle/>
        <a:p>
          <a:endParaRPr lang="ru-RU"/>
        </a:p>
      </dgm:t>
    </dgm:pt>
    <dgm:pt modelId="{9E74C680-85FC-4014-AB16-32F38ABB17B4}" type="sibTrans" cxnId="{C4EE9A2E-4453-402F-807A-2CCF9FADBCD2}">
      <dgm:prSet/>
      <dgm:spPr/>
      <dgm:t>
        <a:bodyPr/>
        <a:lstStyle/>
        <a:p>
          <a:endParaRPr lang="ru-RU"/>
        </a:p>
      </dgm:t>
    </dgm:pt>
    <dgm:pt modelId="{8046C2E1-D7B5-4A9B-88C5-A043D5A75566}">
      <dgm:prSet custT="1"/>
      <dgm:spPr/>
      <dgm:t>
        <a:bodyPr/>
        <a:lstStyle/>
        <a:p>
          <a:r>
            <a:rPr lang="uk-UA" sz="1400" b="1" dirty="0" smtClean="0">
              <a:solidFill>
                <a:schemeClr val="tx1"/>
              </a:solidFill>
            </a:rPr>
            <a:t>відмовитись від прийняття (або, відповідно, продовження виконання) доручення, яке може завдати шкоди інтересам неповнолітнього (підопічного);</a:t>
          </a:r>
          <a:endParaRPr lang="en-US" sz="1400" b="1" dirty="0">
            <a:solidFill>
              <a:schemeClr val="tx1"/>
            </a:solidFill>
          </a:endParaRPr>
        </a:p>
      </dgm:t>
    </dgm:pt>
    <dgm:pt modelId="{D639CD22-9482-4FC8-9DE0-5184FAE074D2}" type="parTrans" cxnId="{96E3C274-3885-4541-8FEA-520E48F07F8D}">
      <dgm:prSet/>
      <dgm:spPr/>
      <dgm:t>
        <a:bodyPr/>
        <a:lstStyle/>
        <a:p>
          <a:endParaRPr lang="ru-RU"/>
        </a:p>
      </dgm:t>
    </dgm:pt>
    <dgm:pt modelId="{2BF02D6C-1732-4661-AA0E-475C5D1E0581}" type="sibTrans" cxnId="{96E3C274-3885-4541-8FEA-520E48F07F8D}">
      <dgm:prSet/>
      <dgm:spPr/>
      <dgm:t>
        <a:bodyPr/>
        <a:lstStyle/>
        <a:p>
          <a:endParaRPr lang="ru-RU"/>
        </a:p>
      </dgm:t>
    </dgm:pt>
    <dgm:pt modelId="{507077AC-0FB6-446B-8BE6-A259F1EC3FD8}">
      <dgm:prSet custT="1"/>
      <dgm:spPr/>
      <dgm:t>
        <a:bodyPr/>
        <a:lstStyle/>
        <a:p>
          <a:r>
            <a:rPr lang="uk-UA" sz="1400" b="1" dirty="0" smtClean="0">
              <a:solidFill>
                <a:schemeClr val="tx1"/>
              </a:solidFill>
            </a:rPr>
            <a:t>вжити всіх доступних йому заходів для захисту законних інтересів клієнта;</a:t>
          </a:r>
          <a:endParaRPr lang="en-US" sz="1400" b="1" dirty="0">
            <a:solidFill>
              <a:schemeClr val="tx1"/>
            </a:solidFill>
          </a:endParaRPr>
        </a:p>
      </dgm:t>
    </dgm:pt>
    <dgm:pt modelId="{E9DE1137-291D-4DDD-8F41-2318F9F169BE}" type="parTrans" cxnId="{163D2C4D-D430-4978-8FEE-E3DC7B8C8640}">
      <dgm:prSet/>
      <dgm:spPr/>
      <dgm:t>
        <a:bodyPr/>
        <a:lstStyle/>
        <a:p>
          <a:endParaRPr lang="ru-RU"/>
        </a:p>
      </dgm:t>
    </dgm:pt>
    <dgm:pt modelId="{9742ACDC-B6C7-4680-B72A-3A1ED16D3925}" type="sibTrans" cxnId="{163D2C4D-D430-4978-8FEE-E3DC7B8C8640}">
      <dgm:prSet/>
      <dgm:spPr/>
      <dgm:t>
        <a:bodyPr/>
        <a:lstStyle/>
        <a:p>
          <a:endParaRPr lang="ru-RU"/>
        </a:p>
      </dgm:t>
    </dgm:pt>
    <dgm:pt modelId="{5351C896-16C8-4C39-8657-B54815AFDB3E}">
      <dgm:prSet custT="1"/>
      <dgm:spPr/>
      <dgm:t>
        <a:bodyPr/>
        <a:lstStyle/>
        <a:p>
          <a:r>
            <a:rPr lang="uk-UA" sz="1400" b="1" dirty="0" smtClean="0">
              <a:solidFill>
                <a:schemeClr val="tx1"/>
              </a:solidFill>
            </a:rPr>
            <a:t>поставити органи опіки та піклування до відома щодо зазначених дій опікуна (піклувальника) недієздатного (обмежено дієздатного) клієнта або законних представників (опікуна) неповнолітнього</a:t>
          </a:r>
          <a:r>
            <a:rPr lang="uk-UA" sz="1300" b="1" dirty="0" smtClean="0">
              <a:solidFill>
                <a:schemeClr val="tx1"/>
              </a:solidFill>
            </a:rPr>
            <a:t>.</a:t>
          </a:r>
          <a:endParaRPr lang="en-US" sz="1300" b="1" dirty="0">
            <a:solidFill>
              <a:schemeClr val="tx1"/>
            </a:solidFill>
          </a:endParaRPr>
        </a:p>
      </dgm:t>
    </dgm:pt>
    <dgm:pt modelId="{430CA653-3F55-4D04-91B7-6B0DBF601B2C}" type="parTrans" cxnId="{0166177C-9045-4BFA-ABC5-3F481DCFB534}">
      <dgm:prSet/>
      <dgm:spPr/>
      <dgm:t>
        <a:bodyPr/>
        <a:lstStyle/>
        <a:p>
          <a:endParaRPr lang="ru-RU"/>
        </a:p>
      </dgm:t>
    </dgm:pt>
    <dgm:pt modelId="{48982565-0E80-4140-8E17-424A1FBE36EE}" type="sibTrans" cxnId="{0166177C-9045-4BFA-ABC5-3F481DCFB534}">
      <dgm:prSet/>
      <dgm:spPr/>
      <dgm:t>
        <a:bodyPr/>
        <a:lstStyle/>
        <a:p>
          <a:endParaRPr lang="ru-RU"/>
        </a:p>
      </dgm:t>
    </dgm:pt>
    <dgm:pt modelId="{4E4C6314-3E6A-4D4C-A045-848079E13196}" type="pres">
      <dgm:prSet presAssocID="{F9AC9DBE-2F39-4777-8B6C-95BF2AF3B466}" presName="linear" presStyleCnt="0">
        <dgm:presLayoutVars>
          <dgm:animLvl val="lvl"/>
          <dgm:resizeHandles val="exact"/>
        </dgm:presLayoutVars>
      </dgm:prSet>
      <dgm:spPr/>
      <dgm:t>
        <a:bodyPr/>
        <a:lstStyle/>
        <a:p>
          <a:endParaRPr lang="ru-RU"/>
        </a:p>
      </dgm:t>
    </dgm:pt>
    <dgm:pt modelId="{3D4DEDAE-D86B-4600-8E62-D0D30CA3B919}" type="pres">
      <dgm:prSet presAssocID="{7620ABCC-D782-4E67-82E2-4A2953803650}" presName="parentText" presStyleLbl="node1" presStyleIdx="0" presStyleCnt="2">
        <dgm:presLayoutVars>
          <dgm:chMax val="0"/>
          <dgm:bulletEnabled val="1"/>
        </dgm:presLayoutVars>
      </dgm:prSet>
      <dgm:spPr/>
      <dgm:t>
        <a:bodyPr/>
        <a:lstStyle/>
        <a:p>
          <a:endParaRPr lang="ru-RU"/>
        </a:p>
      </dgm:t>
    </dgm:pt>
    <dgm:pt modelId="{320D2ED7-CEE8-43AA-93D1-A2516130555C}" type="pres">
      <dgm:prSet presAssocID="{83BD7E11-4E0E-4A40-97FA-A10F1C7AF735}" presName="spacer" presStyleCnt="0"/>
      <dgm:spPr/>
      <dgm:t>
        <a:bodyPr/>
        <a:lstStyle/>
        <a:p>
          <a:endParaRPr lang="ru-RU"/>
        </a:p>
      </dgm:t>
    </dgm:pt>
    <dgm:pt modelId="{1091B45E-25FA-439E-85AB-1A407F9C09AC}" type="pres">
      <dgm:prSet presAssocID="{66366C3D-36EF-42A7-A3A9-621B308A1B2F}" presName="parentText" presStyleLbl="node1" presStyleIdx="1" presStyleCnt="2">
        <dgm:presLayoutVars>
          <dgm:chMax val="0"/>
          <dgm:bulletEnabled val="1"/>
        </dgm:presLayoutVars>
      </dgm:prSet>
      <dgm:spPr/>
      <dgm:t>
        <a:bodyPr/>
        <a:lstStyle/>
        <a:p>
          <a:endParaRPr lang="ru-RU"/>
        </a:p>
      </dgm:t>
    </dgm:pt>
    <dgm:pt modelId="{1F42207C-4ECD-49F8-A3DC-A9456C3E2892}" type="pres">
      <dgm:prSet presAssocID="{66366C3D-36EF-42A7-A3A9-621B308A1B2F}" presName="childText" presStyleLbl="revTx" presStyleIdx="0" presStyleCnt="1" custScaleY="142353">
        <dgm:presLayoutVars>
          <dgm:bulletEnabled val="1"/>
        </dgm:presLayoutVars>
      </dgm:prSet>
      <dgm:spPr/>
      <dgm:t>
        <a:bodyPr/>
        <a:lstStyle/>
        <a:p>
          <a:endParaRPr lang="ru-RU"/>
        </a:p>
      </dgm:t>
    </dgm:pt>
  </dgm:ptLst>
  <dgm:cxnLst>
    <dgm:cxn modelId="{53C7E3D5-F15C-4B85-AC5E-428AF0F365C8}" type="presOf" srcId="{8046C2E1-D7B5-4A9B-88C5-A043D5A75566}" destId="{1F42207C-4ECD-49F8-A3DC-A9456C3E2892}" srcOrd="0" destOrd="0" presId="urn:microsoft.com/office/officeart/2005/8/layout/vList2"/>
    <dgm:cxn modelId="{32EF2DF2-4E29-467D-AFF7-3B76163E0F18}" type="presOf" srcId="{F9AC9DBE-2F39-4777-8B6C-95BF2AF3B466}" destId="{4E4C6314-3E6A-4D4C-A045-848079E13196}" srcOrd="0" destOrd="0" presId="urn:microsoft.com/office/officeart/2005/8/layout/vList2"/>
    <dgm:cxn modelId="{F86A5A09-ED1C-430A-B9BE-CB829361C04F}" type="presOf" srcId="{7620ABCC-D782-4E67-82E2-4A2953803650}" destId="{3D4DEDAE-D86B-4600-8E62-D0D30CA3B919}" srcOrd="0" destOrd="0" presId="urn:microsoft.com/office/officeart/2005/8/layout/vList2"/>
    <dgm:cxn modelId="{6AD86FCF-F6AB-4019-BA8F-5CC6A590CCF7}" type="presOf" srcId="{507077AC-0FB6-446B-8BE6-A259F1EC3FD8}" destId="{1F42207C-4ECD-49F8-A3DC-A9456C3E2892}" srcOrd="0" destOrd="1" presId="urn:microsoft.com/office/officeart/2005/8/layout/vList2"/>
    <dgm:cxn modelId="{C4EE9A2E-4453-402F-807A-2CCF9FADBCD2}" srcId="{F9AC9DBE-2F39-4777-8B6C-95BF2AF3B466}" destId="{66366C3D-36EF-42A7-A3A9-621B308A1B2F}" srcOrd="1" destOrd="0" parTransId="{36A2A490-5E3A-41A6-B6A9-9333BBA0ED4C}" sibTransId="{9E74C680-85FC-4014-AB16-32F38ABB17B4}"/>
    <dgm:cxn modelId="{879C1013-CE23-4827-BA81-AC72E83DB380}" type="presOf" srcId="{66366C3D-36EF-42A7-A3A9-621B308A1B2F}" destId="{1091B45E-25FA-439E-85AB-1A407F9C09AC}" srcOrd="0" destOrd="0" presId="urn:microsoft.com/office/officeart/2005/8/layout/vList2"/>
    <dgm:cxn modelId="{C4B45195-8E6C-4A44-8852-C2E8BEDFDA38}" srcId="{F9AC9DBE-2F39-4777-8B6C-95BF2AF3B466}" destId="{7620ABCC-D782-4E67-82E2-4A2953803650}" srcOrd="0" destOrd="0" parTransId="{015B6F96-ADD1-4B87-B5D1-3F8115B4CDC0}" sibTransId="{83BD7E11-4E0E-4A40-97FA-A10F1C7AF735}"/>
    <dgm:cxn modelId="{96E3C274-3885-4541-8FEA-520E48F07F8D}" srcId="{66366C3D-36EF-42A7-A3A9-621B308A1B2F}" destId="{8046C2E1-D7B5-4A9B-88C5-A043D5A75566}" srcOrd="0" destOrd="0" parTransId="{D639CD22-9482-4FC8-9DE0-5184FAE074D2}" sibTransId="{2BF02D6C-1732-4661-AA0E-475C5D1E0581}"/>
    <dgm:cxn modelId="{2F21F147-D54B-4FA6-89F5-942314337FB4}" type="presOf" srcId="{5351C896-16C8-4C39-8657-B54815AFDB3E}" destId="{1F42207C-4ECD-49F8-A3DC-A9456C3E2892}" srcOrd="0" destOrd="2" presId="urn:microsoft.com/office/officeart/2005/8/layout/vList2"/>
    <dgm:cxn modelId="{163D2C4D-D430-4978-8FEE-E3DC7B8C8640}" srcId="{66366C3D-36EF-42A7-A3A9-621B308A1B2F}" destId="{507077AC-0FB6-446B-8BE6-A259F1EC3FD8}" srcOrd="1" destOrd="0" parTransId="{E9DE1137-291D-4DDD-8F41-2318F9F169BE}" sibTransId="{9742ACDC-B6C7-4680-B72A-3A1ED16D3925}"/>
    <dgm:cxn modelId="{0166177C-9045-4BFA-ABC5-3F481DCFB534}" srcId="{66366C3D-36EF-42A7-A3A9-621B308A1B2F}" destId="{5351C896-16C8-4C39-8657-B54815AFDB3E}" srcOrd="2" destOrd="0" parTransId="{430CA653-3F55-4D04-91B7-6B0DBF601B2C}" sibTransId="{48982565-0E80-4140-8E17-424A1FBE36EE}"/>
    <dgm:cxn modelId="{3FF8227B-8819-4B46-A50D-341CB6F58808}" type="presParOf" srcId="{4E4C6314-3E6A-4D4C-A045-848079E13196}" destId="{3D4DEDAE-D86B-4600-8E62-D0D30CA3B919}" srcOrd="0" destOrd="0" presId="urn:microsoft.com/office/officeart/2005/8/layout/vList2"/>
    <dgm:cxn modelId="{4ADFC657-301A-4CDD-A033-A1A954FEB301}" type="presParOf" srcId="{4E4C6314-3E6A-4D4C-A045-848079E13196}" destId="{320D2ED7-CEE8-43AA-93D1-A2516130555C}" srcOrd="1" destOrd="0" presId="urn:microsoft.com/office/officeart/2005/8/layout/vList2"/>
    <dgm:cxn modelId="{BCCCE2FD-E78E-4854-9A3E-5E565B147B6D}" type="presParOf" srcId="{4E4C6314-3E6A-4D4C-A045-848079E13196}" destId="{1091B45E-25FA-439E-85AB-1A407F9C09AC}" srcOrd="2" destOrd="0" presId="urn:microsoft.com/office/officeart/2005/8/layout/vList2"/>
    <dgm:cxn modelId="{FF70A6F0-1D82-44F2-86D7-9B19749A3A76}" type="presParOf" srcId="{4E4C6314-3E6A-4D4C-A045-848079E13196}" destId="{1F42207C-4ECD-49F8-A3DC-A9456C3E2892}"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2FE5D7-F3E7-456E-85B9-B3C8FD60501B}"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ru-RU"/>
        </a:p>
      </dgm:t>
    </dgm:pt>
    <dgm:pt modelId="{05F48995-307F-4890-B525-4FE3C91F25BC}">
      <dgm:prSet phldrT="[Текст]"/>
      <dgm:spPr/>
      <dgm:t>
        <a:bodyPr/>
        <a:lstStyle/>
        <a:p>
          <a:r>
            <a:rPr lang="uk-UA" dirty="0" smtClean="0"/>
            <a:t>ч.1 ст.7 ПАЕ – принципи верховенства права та законності;</a:t>
          </a:r>
          <a:endParaRPr lang="ru-RU" dirty="0"/>
        </a:p>
      </dgm:t>
    </dgm:pt>
    <dgm:pt modelId="{09CAAE8D-4148-420A-8A03-D1DF36F229B0}" type="parTrans" cxnId="{06B2491D-86A4-4B6A-8334-FECB8903EDAF}">
      <dgm:prSet/>
      <dgm:spPr/>
      <dgm:t>
        <a:bodyPr/>
        <a:lstStyle/>
        <a:p>
          <a:endParaRPr lang="ru-RU"/>
        </a:p>
      </dgm:t>
    </dgm:pt>
    <dgm:pt modelId="{F54EBE66-CD5D-4194-8B2E-BB20DEE0DBF5}" type="sibTrans" cxnId="{06B2491D-86A4-4B6A-8334-FECB8903EDAF}">
      <dgm:prSet/>
      <dgm:spPr/>
      <dgm:t>
        <a:bodyPr/>
        <a:lstStyle/>
        <a:p>
          <a:endParaRPr lang="ru-RU"/>
        </a:p>
      </dgm:t>
    </dgm:pt>
    <dgm:pt modelId="{1483FA17-0736-4B5C-832E-B6508A6AAE9C}">
      <dgm:prSet/>
      <dgm:spPr/>
      <dgm:t>
        <a:bodyPr/>
        <a:lstStyle/>
        <a:p>
          <a:r>
            <a:rPr lang="uk-UA" dirty="0" smtClean="0"/>
            <a:t>ч.2, ч.5-ч.6 ст.8 ПАЕ - принцип переваги інтересів клієнта;</a:t>
          </a:r>
          <a:endParaRPr lang="uk-UA" dirty="0"/>
        </a:p>
      </dgm:t>
    </dgm:pt>
    <dgm:pt modelId="{20A2E018-B712-4C9A-9DDB-C795CC64EBE3}" type="parTrans" cxnId="{552BCD2A-D6E8-4C31-AECE-5689801CB475}">
      <dgm:prSet/>
      <dgm:spPr/>
      <dgm:t>
        <a:bodyPr/>
        <a:lstStyle/>
        <a:p>
          <a:endParaRPr lang="ru-RU"/>
        </a:p>
      </dgm:t>
    </dgm:pt>
    <dgm:pt modelId="{883FABB5-38E0-40F3-AB03-CFE3956936AA}" type="sibTrans" cxnId="{552BCD2A-D6E8-4C31-AECE-5689801CB475}">
      <dgm:prSet/>
      <dgm:spPr/>
      <dgm:t>
        <a:bodyPr/>
        <a:lstStyle/>
        <a:p>
          <a:endParaRPr lang="ru-RU"/>
        </a:p>
      </dgm:t>
    </dgm:pt>
    <dgm:pt modelId="{C78B4DF1-6131-4530-9B9F-33491BE06362}">
      <dgm:prSet/>
      <dgm:spPr/>
      <dgm:t>
        <a:bodyPr/>
        <a:lstStyle/>
        <a:p>
          <a:r>
            <a:rPr lang="uk-UA" dirty="0" smtClean="0"/>
            <a:t>ст.10  ПАЕ- принцип конфіденційності;</a:t>
          </a:r>
          <a:endParaRPr lang="uk-UA" dirty="0"/>
        </a:p>
      </dgm:t>
    </dgm:pt>
    <dgm:pt modelId="{F8489F73-2CAD-4CA5-87CE-11E08F030430}" type="parTrans" cxnId="{EF9DF4F6-71F7-434D-B579-3465038B38F8}">
      <dgm:prSet/>
      <dgm:spPr/>
      <dgm:t>
        <a:bodyPr/>
        <a:lstStyle/>
        <a:p>
          <a:endParaRPr lang="ru-RU"/>
        </a:p>
      </dgm:t>
    </dgm:pt>
    <dgm:pt modelId="{3C4F60D7-5DDB-44B0-8710-8DD581F9C1F4}" type="sibTrans" cxnId="{EF9DF4F6-71F7-434D-B579-3465038B38F8}">
      <dgm:prSet/>
      <dgm:spPr/>
      <dgm:t>
        <a:bodyPr/>
        <a:lstStyle/>
        <a:p>
          <a:endParaRPr lang="ru-RU"/>
        </a:p>
      </dgm:t>
    </dgm:pt>
    <dgm:pt modelId="{6C8C2548-EC60-4766-988D-FFC3FA18A6AA}">
      <dgm:prSet/>
      <dgm:spPr/>
      <dgm:t>
        <a:bodyPr/>
        <a:lstStyle/>
        <a:p>
          <a:r>
            <a:rPr lang="uk-UA" dirty="0" smtClean="0"/>
            <a:t>ч.1-2 ст.11 ПАЕ - принцип компетентності та добросовісності;</a:t>
          </a:r>
          <a:endParaRPr lang="uk-UA" dirty="0"/>
        </a:p>
      </dgm:t>
    </dgm:pt>
    <dgm:pt modelId="{CAF4B9B1-82CC-459A-B116-0DF41DAD3C45}" type="parTrans" cxnId="{A99EE83A-96F8-4847-9E66-0E49FF8595AD}">
      <dgm:prSet/>
      <dgm:spPr/>
      <dgm:t>
        <a:bodyPr/>
        <a:lstStyle/>
        <a:p>
          <a:endParaRPr lang="ru-RU"/>
        </a:p>
      </dgm:t>
    </dgm:pt>
    <dgm:pt modelId="{356E23FC-A1AA-4F87-A01B-979586BC0460}" type="sibTrans" cxnId="{A99EE83A-96F8-4847-9E66-0E49FF8595AD}">
      <dgm:prSet/>
      <dgm:spPr/>
      <dgm:t>
        <a:bodyPr/>
        <a:lstStyle/>
        <a:p>
          <a:endParaRPr lang="ru-RU"/>
        </a:p>
      </dgm:t>
    </dgm:pt>
    <dgm:pt modelId="{5F9A80D6-D32F-465D-ADA6-0DDB2392CF24}">
      <dgm:prSet/>
      <dgm:spPr/>
      <dgm:t>
        <a:bodyPr/>
        <a:lstStyle/>
        <a:p>
          <a:r>
            <a:rPr lang="uk-UA" dirty="0" smtClean="0"/>
            <a:t>ч.2 ст.18 ПАЕ- з'ясування всіх відомих клієнту обставин;</a:t>
          </a:r>
          <a:endParaRPr lang="uk-UA" dirty="0"/>
        </a:p>
      </dgm:t>
    </dgm:pt>
    <dgm:pt modelId="{884EFDFC-6CFD-42B2-A94A-ED03C977C24A}" type="parTrans" cxnId="{D61810C6-1EAF-4A53-A82D-D4D1A88FD410}">
      <dgm:prSet/>
      <dgm:spPr/>
      <dgm:t>
        <a:bodyPr/>
        <a:lstStyle/>
        <a:p>
          <a:endParaRPr lang="ru-RU"/>
        </a:p>
      </dgm:t>
    </dgm:pt>
    <dgm:pt modelId="{8278173E-1B80-41AC-9C2F-7CB573A378CB}" type="sibTrans" cxnId="{D61810C6-1EAF-4A53-A82D-D4D1A88FD410}">
      <dgm:prSet/>
      <dgm:spPr/>
      <dgm:t>
        <a:bodyPr/>
        <a:lstStyle/>
        <a:p>
          <a:endParaRPr lang="ru-RU"/>
        </a:p>
      </dgm:t>
    </dgm:pt>
    <dgm:pt modelId="{7BC67DC8-4DE2-4840-9C22-BB793A0DC3AA}">
      <dgm:prSet/>
      <dgm:spPr/>
      <dgm:t>
        <a:bodyPr/>
        <a:lstStyle/>
        <a:p>
          <a:r>
            <a:rPr lang="uk-UA" dirty="0" smtClean="0"/>
            <a:t>ч.2-3 ст. 37 ПАЕ- врахування вікових особливостей </a:t>
          </a:r>
          <a:endParaRPr lang="uk-UA" dirty="0"/>
        </a:p>
      </dgm:t>
    </dgm:pt>
    <dgm:pt modelId="{89562894-4323-4864-9358-D036F8CD82B0}" type="parTrans" cxnId="{7A625B46-4254-4A28-AFC2-9850B6CD2262}">
      <dgm:prSet/>
      <dgm:spPr/>
      <dgm:t>
        <a:bodyPr/>
        <a:lstStyle/>
        <a:p>
          <a:endParaRPr lang="ru-RU"/>
        </a:p>
      </dgm:t>
    </dgm:pt>
    <dgm:pt modelId="{766117E4-2F9A-4044-9D2F-DDFE4D1E79A9}" type="sibTrans" cxnId="{7A625B46-4254-4A28-AFC2-9850B6CD2262}">
      <dgm:prSet/>
      <dgm:spPr/>
      <dgm:t>
        <a:bodyPr/>
        <a:lstStyle/>
        <a:p>
          <a:endParaRPr lang="ru-RU"/>
        </a:p>
      </dgm:t>
    </dgm:pt>
    <dgm:pt modelId="{57261E5D-1F82-4D23-B245-AFC155C981AF}">
      <dgm:prSet/>
      <dgm:spPr/>
      <dgm:t>
        <a:bodyPr/>
        <a:lstStyle/>
        <a:p>
          <a:r>
            <a:rPr lang="uk-UA" dirty="0" smtClean="0"/>
            <a:t>ч.2 ст.16 ПАЕ – право бути забезпеченим допомогою адвоката;</a:t>
          </a:r>
          <a:endParaRPr lang="uk-UA" dirty="0"/>
        </a:p>
      </dgm:t>
    </dgm:pt>
    <dgm:pt modelId="{686F3A39-747C-4A11-AA24-C7B72D7E1665}" type="parTrans" cxnId="{100A2A86-CBDB-4CF0-BAC6-22C2896BD49C}">
      <dgm:prSet/>
      <dgm:spPr/>
      <dgm:t>
        <a:bodyPr/>
        <a:lstStyle/>
        <a:p>
          <a:endParaRPr lang="ru-RU"/>
        </a:p>
      </dgm:t>
    </dgm:pt>
    <dgm:pt modelId="{4613F88F-7D76-4761-9D2B-B39B20FB362C}" type="sibTrans" cxnId="{100A2A86-CBDB-4CF0-BAC6-22C2896BD49C}">
      <dgm:prSet/>
      <dgm:spPr/>
      <dgm:t>
        <a:bodyPr/>
        <a:lstStyle/>
        <a:p>
          <a:endParaRPr lang="ru-RU"/>
        </a:p>
      </dgm:t>
    </dgm:pt>
    <dgm:pt modelId="{111389E0-FF55-40C8-AB3D-2BF01E4C4620}">
      <dgm:prSet/>
      <dgm:spPr/>
      <dgm:t>
        <a:bodyPr/>
        <a:lstStyle/>
        <a:p>
          <a:r>
            <a:rPr lang="uk-UA" dirty="0" smtClean="0"/>
            <a:t>ст. 26 ПАЕ – інформування клієнта про законні права та обов'язки;</a:t>
          </a:r>
          <a:endParaRPr lang="uk-UA" dirty="0"/>
        </a:p>
      </dgm:t>
    </dgm:pt>
    <dgm:pt modelId="{2DE532D8-A81A-4315-B1E2-0191E090E964}" type="parTrans" cxnId="{E72318BC-E86C-451B-AE84-95B32E5CEC41}">
      <dgm:prSet/>
      <dgm:spPr/>
      <dgm:t>
        <a:bodyPr/>
        <a:lstStyle/>
        <a:p>
          <a:endParaRPr lang="ru-RU"/>
        </a:p>
      </dgm:t>
    </dgm:pt>
    <dgm:pt modelId="{49EC23F3-3B09-458A-9906-140FF86717B7}" type="sibTrans" cxnId="{E72318BC-E86C-451B-AE84-95B32E5CEC41}">
      <dgm:prSet/>
      <dgm:spPr/>
      <dgm:t>
        <a:bodyPr/>
        <a:lstStyle/>
        <a:p>
          <a:endParaRPr lang="ru-RU"/>
        </a:p>
      </dgm:t>
    </dgm:pt>
    <dgm:pt modelId="{A6D6D33F-3AB5-4D3B-B99F-8BAB7FFDF376}" type="pres">
      <dgm:prSet presAssocID="{B32FE5D7-F3E7-456E-85B9-B3C8FD60501B}" presName="diagram" presStyleCnt="0">
        <dgm:presLayoutVars>
          <dgm:dir/>
          <dgm:resizeHandles val="exact"/>
        </dgm:presLayoutVars>
      </dgm:prSet>
      <dgm:spPr/>
      <dgm:t>
        <a:bodyPr/>
        <a:lstStyle/>
        <a:p>
          <a:endParaRPr lang="ru-RU"/>
        </a:p>
      </dgm:t>
    </dgm:pt>
    <dgm:pt modelId="{FE23856F-CF57-452F-A8A6-FFB9B9E77DB6}" type="pres">
      <dgm:prSet presAssocID="{05F48995-307F-4890-B525-4FE3C91F25BC}" presName="node" presStyleLbl="node1" presStyleIdx="0" presStyleCnt="8">
        <dgm:presLayoutVars>
          <dgm:bulletEnabled val="1"/>
        </dgm:presLayoutVars>
      </dgm:prSet>
      <dgm:spPr/>
      <dgm:t>
        <a:bodyPr/>
        <a:lstStyle/>
        <a:p>
          <a:endParaRPr lang="ru-RU"/>
        </a:p>
      </dgm:t>
    </dgm:pt>
    <dgm:pt modelId="{AF3BA8A2-7E8F-4D94-8500-089FBDDC312C}" type="pres">
      <dgm:prSet presAssocID="{F54EBE66-CD5D-4194-8B2E-BB20DEE0DBF5}" presName="sibTrans" presStyleCnt="0"/>
      <dgm:spPr/>
      <dgm:t>
        <a:bodyPr/>
        <a:lstStyle/>
        <a:p>
          <a:endParaRPr lang="ru-RU"/>
        </a:p>
      </dgm:t>
    </dgm:pt>
    <dgm:pt modelId="{125D6308-C948-4FE8-BDA2-BE2B72EA9836}" type="pres">
      <dgm:prSet presAssocID="{1483FA17-0736-4B5C-832E-B6508A6AAE9C}" presName="node" presStyleLbl="node1" presStyleIdx="1" presStyleCnt="8">
        <dgm:presLayoutVars>
          <dgm:bulletEnabled val="1"/>
        </dgm:presLayoutVars>
      </dgm:prSet>
      <dgm:spPr/>
      <dgm:t>
        <a:bodyPr/>
        <a:lstStyle/>
        <a:p>
          <a:endParaRPr lang="ru-RU"/>
        </a:p>
      </dgm:t>
    </dgm:pt>
    <dgm:pt modelId="{48C10A69-1AA4-49EB-90E2-EC3EDE2A3D7C}" type="pres">
      <dgm:prSet presAssocID="{883FABB5-38E0-40F3-AB03-CFE3956936AA}" presName="sibTrans" presStyleCnt="0"/>
      <dgm:spPr/>
      <dgm:t>
        <a:bodyPr/>
        <a:lstStyle/>
        <a:p>
          <a:endParaRPr lang="ru-RU"/>
        </a:p>
      </dgm:t>
    </dgm:pt>
    <dgm:pt modelId="{0F66159C-3B32-4E68-B406-887C4C74C5E3}" type="pres">
      <dgm:prSet presAssocID="{C78B4DF1-6131-4530-9B9F-33491BE06362}" presName="node" presStyleLbl="node1" presStyleIdx="2" presStyleCnt="8">
        <dgm:presLayoutVars>
          <dgm:bulletEnabled val="1"/>
        </dgm:presLayoutVars>
      </dgm:prSet>
      <dgm:spPr/>
      <dgm:t>
        <a:bodyPr/>
        <a:lstStyle/>
        <a:p>
          <a:endParaRPr lang="ru-RU"/>
        </a:p>
      </dgm:t>
    </dgm:pt>
    <dgm:pt modelId="{5B753A55-56EE-4F03-B2B6-7BA54D62F7E0}" type="pres">
      <dgm:prSet presAssocID="{3C4F60D7-5DDB-44B0-8710-8DD581F9C1F4}" presName="sibTrans" presStyleCnt="0"/>
      <dgm:spPr/>
      <dgm:t>
        <a:bodyPr/>
        <a:lstStyle/>
        <a:p>
          <a:endParaRPr lang="ru-RU"/>
        </a:p>
      </dgm:t>
    </dgm:pt>
    <dgm:pt modelId="{A1EA564C-18FD-452C-AB28-E0524247261A}" type="pres">
      <dgm:prSet presAssocID="{6C8C2548-EC60-4766-988D-FFC3FA18A6AA}" presName="node" presStyleLbl="node1" presStyleIdx="3" presStyleCnt="8">
        <dgm:presLayoutVars>
          <dgm:bulletEnabled val="1"/>
        </dgm:presLayoutVars>
      </dgm:prSet>
      <dgm:spPr/>
      <dgm:t>
        <a:bodyPr/>
        <a:lstStyle/>
        <a:p>
          <a:endParaRPr lang="ru-RU"/>
        </a:p>
      </dgm:t>
    </dgm:pt>
    <dgm:pt modelId="{F99CC5A2-5481-4A3C-9A80-B9EF0CB6E208}" type="pres">
      <dgm:prSet presAssocID="{356E23FC-A1AA-4F87-A01B-979586BC0460}" presName="sibTrans" presStyleCnt="0"/>
      <dgm:spPr/>
      <dgm:t>
        <a:bodyPr/>
        <a:lstStyle/>
        <a:p>
          <a:endParaRPr lang="ru-RU"/>
        </a:p>
      </dgm:t>
    </dgm:pt>
    <dgm:pt modelId="{610496FC-B3EC-4D0D-81C7-4ACC95B0E9E2}" type="pres">
      <dgm:prSet presAssocID="{57261E5D-1F82-4D23-B245-AFC155C981AF}" presName="node" presStyleLbl="node1" presStyleIdx="4" presStyleCnt="8">
        <dgm:presLayoutVars>
          <dgm:bulletEnabled val="1"/>
        </dgm:presLayoutVars>
      </dgm:prSet>
      <dgm:spPr/>
      <dgm:t>
        <a:bodyPr/>
        <a:lstStyle/>
        <a:p>
          <a:endParaRPr lang="ru-RU"/>
        </a:p>
      </dgm:t>
    </dgm:pt>
    <dgm:pt modelId="{7160F774-19F3-4FFA-8986-1BC5498BD523}" type="pres">
      <dgm:prSet presAssocID="{4613F88F-7D76-4761-9D2B-B39B20FB362C}" presName="sibTrans" presStyleCnt="0"/>
      <dgm:spPr/>
      <dgm:t>
        <a:bodyPr/>
        <a:lstStyle/>
        <a:p>
          <a:endParaRPr lang="ru-RU"/>
        </a:p>
      </dgm:t>
    </dgm:pt>
    <dgm:pt modelId="{5100A22D-6DF1-405A-A209-9CEAA9B7BCFB}" type="pres">
      <dgm:prSet presAssocID="{111389E0-FF55-40C8-AB3D-2BF01E4C4620}" presName="node" presStyleLbl="node1" presStyleIdx="5" presStyleCnt="8">
        <dgm:presLayoutVars>
          <dgm:bulletEnabled val="1"/>
        </dgm:presLayoutVars>
      </dgm:prSet>
      <dgm:spPr/>
      <dgm:t>
        <a:bodyPr/>
        <a:lstStyle/>
        <a:p>
          <a:endParaRPr lang="ru-RU"/>
        </a:p>
      </dgm:t>
    </dgm:pt>
    <dgm:pt modelId="{742B0B4D-9770-4571-9C72-67C282E3BC68}" type="pres">
      <dgm:prSet presAssocID="{49EC23F3-3B09-458A-9906-140FF86717B7}" presName="sibTrans" presStyleCnt="0"/>
      <dgm:spPr/>
      <dgm:t>
        <a:bodyPr/>
        <a:lstStyle/>
        <a:p>
          <a:endParaRPr lang="ru-RU"/>
        </a:p>
      </dgm:t>
    </dgm:pt>
    <dgm:pt modelId="{FFA709C0-E176-4DBC-BE46-543C85AF647C}" type="pres">
      <dgm:prSet presAssocID="{5F9A80D6-D32F-465D-ADA6-0DDB2392CF24}" presName="node" presStyleLbl="node1" presStyleIdx="6" presStyleCnt="8">
        <dgm:presLayoutVars>
          <dgm:bulletEnabled val="1"/>
        </dgm:presLayoutVars>
      </dgm:prSet>
      <dgm:spPr/>
      <dgm:t>
        <a:bodyPr/>
        <a:lstStyle/>
        <a:p>
          <a:endParaRPr lang="ru-RU"/>
        </a:p>
      </dgm:t>
    </dgm:pt>
    <dgm:pt modelId="{18FA74E5-19C6-4120-9B33-FFB4B71770E3}" type="pres">
      <dgm:prSet presAssocID="{8278173E-1B80-41AC-9C2F-7CB573A378CB}" presName="sibTrans" presStyleCnt="0"/>
      <dgm:spPr/>
      <dgm:t>
        <a:bodyPr/>
        <a:lstStyle/>
        <a:p>
          <a:endParaRPr lang="ru-RU"/>
        </a:p>
      </dgm:t>
    </dgm:pt>
    <dgm:pt modelId="{F1EC4188-2B5F-4060-B13D-0BEEE4DF4952}" type="pres">
      <dgm:prSet presAssocID="{7BC67DC8-4DE2-4840-9C22-BB793A0DC3AA}" presName="node" presStyleLbl="node1" presStyleIdx="7" presStyleCnt="8">
        <dgm:presLayoutVars>
          <dgm:bulletEnabled val="1"/>
        </dgm:presLayoutVars>
      </dgm:prSet>
      <dgm:spPr/>
      <dgm:t>
        <a:bodyPr/>
        <a:lstStyle/>
        <a:p>
          <a:endParaRPr lang="ru-RU"/>
        </a:p>
      </dgm:t>
    </dgm:pt>
  </dgm:ptLst>
  <dgm:cxnLst>
    <dgm:cxn modelId="{D61810C6-1EAF-4A53-A82D-D4D1A88FD410}" srcId="{B32FE5D7-F3E7-456E-85B9-B3C8FD60501B}" destId="{5F9A80D6-D32F-465D-ADA6-0DDB2392CF24}" srcOrd="6" destOrd="0" parTransId="{884EFDFC-6CFD-42B2-A94A-ED03C977C24A}" sibTransId="{8278173E-1B80-41AC-9C2F-7CB573A378CB}"/>
    <dgm:cxn modelId="{AAE5676E-0C7D-4B7A-9A7F-59881083B570}" type="presOf" srcId="{B32FE5D7-F3E7-456E-85B9-B3C8FD60501B}" destId="{A6D6D33F-3AB5-4D3B-B99F-8BAB7FFDF376}" srcOrd="0" destOrd="0" presId="urn:microsoft.com/office/officeart/2005/8/layout/default"/>
    <dgm:cxn modelId="{8878E3D8-A4C7-43C1-8624-9874D2671048}" type="presOf" srcId="{7BC67DC8-4DE2-4840-9C22-BB793A0DC3AA}" destId="{F1EC4188-2B5F-4060-B13D-0BEEE4DF4952}" srcOrd="0" destOrd="0" presId="urn:microsoft.com/office/officeart/2005/8/layout/default"/>
    <dgm:cxn modelId="{C5EB5300-918D-4DDA-8E53-07A59058ADD0}" type="presOf" srcId="{1483FA17-0736-4B5C-832E-B6508A6AAE9C}" destId="{125D6308-C948-4FE8-BDA2-BE2B72EA9836}" srcOrd="0" destOrd="0" presId="urn:microsoft.com/office/officeart/2005/8/layout/default"/>
    <dgm:cxn modelId="{14DACEE6-7ED1-44F9-AA1A-F213A5F658A5}" type="presOf" srcId="{57261E5D-1F82-4D23-B245-AFC155C981AF}" destId="{610496FC-B3EC-4D0D-81C7-4ACC95B0E9E2}" srcOrd="0" destOrd="0" presId="urn:microsoft.com/office/officeart/2005/8/layout/default"/>
    <dgm:cxn modelId="{552BCD2A-D6E8-4C31-AECE-5689801CB475}" srcId="{B32FE5D7-F3E7-456E-85B9-B3C8FD60501B}" destId="{1483FA17-0736-4B5C-832E-B6508A6AAE9C}" srcOrd="1" destOrd="0" parTransId="{20A2E018-B712-4C9A-9DDB-C795CC64EBE3}" sibTransId="{883FABB5-38E0-40F3-AB03-CFE3956936AA}"/>
    <dgm:cxn modelId="{7A625B46-4254-4A28-AFC2-9850B6CD2262}" srcId="{B32FE5D7-F3E7-456E-85B9-B3C8FD60501B}" destId="{7BC67DC8-4DE2-4840-9C22-BB793A0DC3AA}" srcOrd="7" destOrd="0" parTransId="{89562894-4323-4864-9358-D036F8CD82B0}" sibTransId="{766117E4-2F9A-4044-9D2F-DDFE4D1E79A9}"/>
    <dgm:cxn modelId="{2C15B794-8C37-4EB6-A6C4-5EC7D0473554}" type="presOf" srcId="{C78B4DF1-6131-4530-9B9F-33491BE06362}" destId="{0F66159C-3B32-4E68-B406-887C4C74C5E3}" srcOrd="0" destOrd="0" presId="urn:microsoft.com/office/officeart/2005/8/layout/default"/>
    <dgm:cxn modelId="{100A2A86-CBDB-4CF0-BAC6-22C2896BD49C}" srcId="{B32FE5D7-F3E7-456E-85B9-B3C8FD60501B}" destId="{57261E5D-1F82-4D23-B245-AFC155C981AF}" srcOrd="4" destOrd="0" parTransId="{686F3A39-747C-4A11-AA24-C7B72D7E1665}" sibTransId="{4613F88F-7D76-4761-9D2B-B39B20FB362C}"/>
    <dgm:cxn modelId="{A99EE83A-96F8-4847-9E66-0E49FF8595AD}" srcId="{B32FE5D7-F3E7-456E-85B9-B3C8FD60501B}" destId="{6C8C2548-EC60-4766-988D-FFC3FA18A6AA}" srcOrd="3" destOrd="0" parTransId="{CAF4B9B1-82CC-459A-B116-0DF41DAD3C45}" sibTransId="{356E23FC-A1AA-4F87-A01B-979586BC0460}"/>
    <dgm:cxn modelId="{E72318BC-E86C-451B-AE84-95B32E5CEC41}" srcId="{B32FE5D7-F3E7-456E-85B9-B3C8FD60501B}" destId="{111389E0-FF55-40C8-AB3D-2BF01E4C4620}" srcOrd="5" destOrd="0" parTransId="{2DE532D8-A81A-4315-B1E2-0191E090E964}" sibTransId="{49EC23F3-3B09-458A-9906-140FF86717B7}"/>
    <dgm:cxn modelId="{06B2491D-86A4-4B6A-8334-FECB8903EDAF}" srcId="{B32FE5D7-F3E7-456E-85B9-B3C8FD60501B}" destId="{05F48995-307F-4890-B525-4FE3C91F25BC}" srcOrd="0" destOrd="0" parTransId="{09CAAE8D-4148-420A-8A03-D1DF36F229B0}" sibTransId="{F54EBE66-CD5D-4194-8B2E-BB20DEE0DBF5}"/>
    <dgm:cxn modelId="{33DAE776-1950-441A-A769-236E18DA7950}" type="presOf" srcId="{111389E0-FF55-40C8-AB3D-2BF01E4C4620}" destId="{5100A22D-6DF1-405A-A209-9CEAA9B7BCFB}" srcOrd="0" destOrd="0" presId="urn:microsoft.com/office/officeart/2005/8/layout/default"/>
    <dgm:cxn modelId="{D26E41A9-FF80-448E-87EA-B2FCF34E78A5}" type="presOf" srcId="{5F9A80D6-D32F-465D-ADA6-0DDB2392CF24}" destId="{FFA709C0-E176-4DBC-BE46-543C85AF647C}" srcOrd="0" destOrd="0" presId="urn:microsoft.com/office/officeart/2005/8/layout/default"/>
    <dgm:cxn modelId="{EF9DF4F6-71F7-434D-B579-3465038B38F8}" srcId="{B32FE5D7-F3E7-456E-85B9-B3C8FD60501B}" destId="{C78B4DF1-6131-4530-9B9F-33491BE06362}" srcOrd="2" destOrd="0" parTransId="{F8489F73-2CAD-4CA5-87CE-11E08F030430}" sibTransId="{3C4F60D7-5DDB-44B0-8710-8DD581F9C1F4}"/>
    <dgm:cxn modelId="{5BFF69F5-677B-4336-8D14-FBC48AA00B1C}" type="presOf" srcId="{05F48995-307F-4890-B525-4FE3C91F25BC}" destId="{FE23856F-CF57-452F-A8A6-FFB9B9E77DB6}" srcOrd="0" destOrd="0" presId="urn:microsoft.com/office/officeart/2005/8/layout/default"/>
    <dgm:cxn modelId="{29987CF5-7CC8-4CCA-A9D4-4C1DB3180A01}" type="presOf" srcId="{6C8C2548-EC60-4766-988D-FFC3FA18A6AA}" destId="{A1EA564C-18FD-452C-AB28-E0524247261A}" srcOrd="0" destOrd="0" presId="urn:microsoft.com/office/officeart/2005/8/layout/default"/>
    <dgm:cxn modelId="{90F6B60C-E0EC-4DAB-8DDC-A9E16368798E}" type="presParOf" srcId="{A6D6D33F-3AB5-4D3B-B99F-8BAB7FFDF376}" destId="{FE23856F-CF57-452F-A8A6-FFB9B9E77DB6}" srcOrd="0" destOrd="0" presId="urn:microsoft.com/office/officeart/2005/8/layout/default"/>
    <dgm:cxn modelId="{236CA632-DFE4-4634-9694-6DE10A37BC12}" type="presParOf" srcId="{A6D6D33F-3AB5-4D3B-B99F-8BAB7FFDF376}" destId="{AF3BA8A2-7E8F-4D94-8500-089FBDDC312C}" srcOrd="1" destOrd="0" presId="urn:microsoft.com/office/officeart/2005/8/layout/default"/>
    <dgm:cxn modelId="{C5D6CE55-8F9D-47BB-A6D3-CB4C57B84ACE}" type="presParOf" srcId="{A6D6D33F-3AB5-4D3B-B99F-8BAB7FFDF376}" destId="{125D6308-C948-4FE8-BDA2-BE2B72EA9836}" srcOrd="2" destOrd="0" presId="urn:microsoft.com/office/officeart/2005/8/layout/default"/>
    <dgm:cxn modelId="{9FBF0762-0A83-4709-8A18-E081B18B0B5B}" type="presParOf" srcId="{A6D6D33F-3AB5-4D3B-B99F-8BAB7FFDF376}" destId="{48C10A69-1AA4-49EB-90E2-EC3EDE2A3D7C}" srcOrd="3" destOrd="0" presId="urn:microsoft.com/office/officeart/2005/8/layout/default"/>
    <dgm:cxn modelId="{6CCEFFB2-334D-4659-A992-6A52A060777A}" type="presParOf" srcId="{A6D6D33F-3AB5-4D3B-B99F-8BAB7FFDF376}" destId="{0F66159C-3B32-4E68-B406-887C4C74C5E3}" srcOrd="4" destOrd="0" presId="urn:microsoft.com/office/officeart/2005/8/layout/default"/>
    <dgm:cxn modelId="{BFA7363F-7D68-4075-8536-E0A301BCC60E}" type="presParOf" srcId="{A6D6D33F-3AB5-4D3B-B99F-8BAB7FFDF376}" destId="{5B753A55-56EE-4F03-B2B6-7BA54D62F7E0}" srcOrd="5" destOrd="0" presId="urn:microsoft.com/office/officeart/2005/8/layout/default"/>
    <dgm:cxn modelId="{052984EF-AC22-4ACC-A633-7A207F46C2F4}" type="presParOf" srcId="{A6D6D33F-3AB5-4D3B-B99F-8BAB7FFDF376}" destId="{A1EA564C-18FD-452C-AB28-E0524247261A}" srcOrd="6" destOrd="0" presId="urn:microsoft.com/office/officeart/2005/8/layout/default"/>
    <dgm:cxn modelId="{6970973F-D3EC-4048-9920-42EFE83CDBCA}" type="presParOf" srcId="{A6D6D33F-3AB5-4D3B-B99F-8BAB7FFDF376}" destId="{F99CC5A2-5481-4A3C-9A80-B9EF0CB6E208}" srcOrd="7" destOrd="0" presId="urn:microsoft.com/office/officeart/2005/8/layout/default"/>
    <dgm:cxn modelId="{7D73C74A-77A1-46FA-A640-B675BB8D85E4}" type="presParOf" srcId="{A6D6D33F-3AB5-4D3B-B99F-8BAB7FFDF376}" destId="{610496FC-B3EC-4D0D-81C7-4ACC95B0E9E2}" srcOrd="8" destOrd="0" presId="urn:microsoft.com/office/officeart/2005/8/layout/default"/>
    <dgm:cxn modelId="{DC640CE9-B04F-44D5-943F-099B8BDA09C9}" type="presParOf" srcId="{A6D6D33F-3AB5-4D3B-B99F-8BAB7FFDF376}" destId="{7160F774-19F3-4FFA-8986-1BC5498BD523}" srcOrd="9" destOrd="0" presId="urn:microsoft.com/office/officeart/2005/8/layout/default"/>
    <dgm:cxn modelId="{9C9A4101-152D-4613-90D2-C07661173EC1}" type="presParOf" srcId="{A6D6D33F-3AB5-4D3B-B99F-8BAB7FFDF376}" destId="{5100A22D-6DF1-405A-A209-9CEAA9B7BCFB}" srcOrd="10" destOrd="0" presId="urn:microsoft.com/office/officeart/2005/8/layout/default"/>
    <dgm:cxn modelId="{E0E7EA54-8E2E-4024-B3A9-38AA25DE541F}" type="presParOf" srcId="{A6D6D33F-3AB5-4D3B-B99F-8BAB7FFDF376}" destId="{742B0B4D-9770-4571-9C72-67C282E3BC68}" srcOrd="11" destOrd="0" presId="urn:microsoft.com/office/officeart/2005/8/layout/default"/>
    <dgm:cxn modelId="{B0AB5C63-FCD7-4DC2-B104-0F07608235A3}" type="presParOf" srcId="{A6D6D33F-3AB5-4D3B-B99F-8BAB7FFDF376}" destId="{FFA709C0-E176-4DBC-BE46-543C85AF647C}" srcOrd="12" destOrd="0" presId="urn:microsoft.com/office/officeart/2005/8/layout/default"/>
    <dgm:cxn modelId="{529B9F4E-7F38-45AA-BCED-645A60831009}" type="presParOf" srcId="{A6D6D33F-3AB5-4D3B-B99F-8BAB7FFDF376}" destId="{18FA74E5-19C6-4120-9B33-FFB4B71770E3}" srcOrd="13" destOrd="0" presId="urn:microsoft.com/office/officeart/2005/8/layout/default"/>
    <dgm:cxn modelId="{7B63AD26-CD9C-4C16-B5D4-B23A63AAB484}" type="presParOf" srcId="{A6D6D33F-3AB5-4D3B-B99F-8BAB7FFDF376}" destId="{F1EC4188-2B5F-4060-B13D-0BEEE4DF4952}" srcOrd="14"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F5ABBACB-8C9C-4132-8ACF-0CE1CC36D6F1}" type="doc">
      <dgm:prSet loTypeId="urn:microsoft.com/office/officeart/2005/8/layout/hierarchy4" loCatId="hierarchy" qsTypeId="urn:microsoft.com/office/officeart/2005/8/quickstyle/simple1" qsCatId="simple" csTypeId="urn:microsoft.com/office/officeart/2005/8/colors/colorful1" csCatId="colorful" phldr="1"/>
      <dgm:spPr/>
      <dgm:t>
        <a:bodyPr/>
        <a:lstStyle/>
        <a:p>
          <a:endParaRPr lang="ru-RU"/>
        </a:p>
      </dgm:t>
    </dgm:pt>
    <dgm:pt modelId="{ABCC63EA-9960-4919-ABFB-C0FC4EF07FA5}">
      <dgm:prSet phldrT="[Текст]"/>
      <dgm:spPr/>
      <dgm:t>
        <a:bodyPr/>
        <a:lstStyle/>
        <a:p>
          <a:r>
            <a:rPr lang="ru-RU" dirty="0" smtClean="0"/>
            <a:t>КОНВЕНЦІЙНІ НОРМИ</a:t>
          </a:r>
          <a:endParaRPr lang="ru-RU" dirty="0"/>
        </a:p>
      </dgm:t>
    </dgm:pt>
    <dgm:pt modelId="{18054E8B-6DF0-4625-B977-7956C76A9899}" type="parTrans" cxnId="{4E28B4BC-46FA-4555-8466-5BD231B74389}">
      <dgm:prSet/>
      <dgm:spPr/>
      <dgm:t>
        <a:bodyPr/>
        <a:lstStyle/>
        <a:p>
          <a:endParaRPr lang="ru-RU"/>
        </a:p>
      </dgm:t>
    </dgm:pt>
    <dgm:pt modelId="{5AF7417C-7C9C-444D-B796-D67B6E36EF3E}" type="sibTrans" cxnId="{4E28B4BC-46FA-4555-8466-5BD231B74389}">
      <dgm:prSet/>
      <dgm:spPr/>
      <dgm:t>
        <a:bodyPr/>
        <a:lstStyle/>
        <a:p>
          <a:endParaRPr lang="ru-RU"/>
        </a:p>
      </dgm:t>
    </dgm:pt>
    <dgm:pt modelId="{480767F2-B6CB-486D-8B43-A438F2421078}">
      <dgm:prSet phldrT="[Текст]"/>
      <dgm:spPr/>
      <dgm:t>
        <a:bodyPr/>
        <a:lstStyle/>
        <a:p>
          <a:r>
            <a:rPr lang="uk-UA" noProof="0" dirty="0" smtClean="0"/>
            <a:t>- зазначені в Конвенціях</a:t>
          </a:r>
          <a:endParaRPr lang="uk-UA" noProof="0" dirty="0"/>
        </a:p>
      </dgm:t>
    </dgm:pt>
    <dgm:pt modelId="{EEB3E813-D530-4114-95C1-D68BD17748D4}" type="parTrans" cxnId="{B84EFBF3-4B85-4FE3-88ED-004A91477D5F}">
      <dgm:prSet/>
      <dgm:spPr/>
      <dgm:t>
        <a:bodyPr/>
        <a:lstStyle/>
        <a:p>
          <a:endParaRPr lang="ru-RU"/>
        </a:p>
      </dgm:t>
    </dgm:pt>
    <dgm:pt modelId="{46D505DA-84F0-4C76-B508-0D1DF64F8C62}" type="sibTrans" cxnId="{B84EFBF3-4B85-4FE3-88ED-004A91477D5F}">
      <dgm:prSet/>
      <dgm:spPr/>
      <dgm:t>
        <a:bodyPr/>
        <a:lstStyle/>
        <a:p>
          <a:endParaRPr lang="ru-RU"/>
        </a:p>
      </dgm:t>
    </dgm:pt>
    <dgm:pt modelId="{8A12D92E-9FFD-4FCA-BE88-6C1CE61C9F9A}">
      <dgm:prSet phldrT="[Текст]"/>
      <dgm:spPr/>
      <dgm:t>
        <a:bodyPr/>
        <a:lstStyle/>
        <a:p>
          <a:r>
            <a:rPr lang="ru-RU" smtClean="0"/>
            <a:t>СТАНДАРТИ ПРАВ ЛЮДИНИ</a:t>
          </a:r>
          <a:endParaRPr lang="ru-RU" i="0" dirty="0"/>
        </a:p>
      </dgm:t>
    </dgm:pt>
    <dgm:pt modelId="{F4695C9C-28DB-4224-90F1-DAB701C61614}" type="parTrans" cxnId="{4D9A8EFE-8715-4FCE-A381-5335544BFF3B}">
      <dgm:prSet/>
      <dgm:spPr/>
      <dgm:t>
        <a:bodyPr/>
        <a:lstStyle/>
        <a:p>
          <a:endParaRPr lang="ru-RU"/>
        </a:p>
      </dgm:t>
    </dgm:pt>
    <dgm:pt modelId="{78A5C619-2E83-453F-BCD6-AB0296F6173E}" type="sibTrans" cxnId="{4D9A8EFE-8715-4FCE-A381-5335544BFF3B}">
      <dgm:prSet/>
      <dgm:spPr/>
      <dgm:t>
        <a:bodyPr/>
        <a:lstStyle/>
        <a:p>
          <a:endParaRPr lang="ru-RU"/>
        </a:p>
      </dgm:t>
    </dgm:pt>
    <dgm:pt modelId="{5D596D14-3AA1-44E0-BCE5-81EA7BD7CE0B}">
      <dgm:prSet phldrT="[Текст]"/>
      <dgm:spPr/>
      <dgm:t>
        <a:bodyPr/>
        <a:lstStyle/>
        <a:p>
          <a:r>
            <a:rPr lang="uk-UA" noProof="0" dirty="0" smtClean="0"/>
            <a:t>- зазначені в недоговірних угодах</a:t>
          </a:r>
          <a:endParaRPr lang="uk-UA" noProof="0" dirty="0"/>
        </a:p>
      </dgm:t>
    </dgm:pt>
    <dgm:pt modelId="{51B68225-2248-4F22-BD62-7869DACD9C5D}" type="parTrans" cxnId="{6B4F7E94-032C-45D6-A695-5C77C4901692}">
      <dgm:prSet/>
      <dgm:spPr/>
      <dgm:t>
        <a:bodyPr/>
        <a:lstStyle/>
        <a:p>
          <a:endParaRPr lang="ru-RU"/>
        </a:p>
      </dgm:t>
    </dgm:pt>
    <dgm:pt modelId="{A7ABF057-52BA-4059-A0B8-1F5AB5CF2A4A}" type="sibTrans" cxnId="{6B4F7E94-032C-45D6-A695-5C77C4901692}">
      <dgm:prSet/>
      <dgm:spPr/>
      <dgm:t>
        <a:bodyPr/>
        <a:lstStyle/>
        <a:p>
          <a:endParaRPr lang="ru-RU"/>
        </a:p>
      </dgm:t>
    </dgm:pt>
    <dgm:pt modelId="{095C242A-AC69-449B-B43B-1EBB302E984D}">
      <dgm:prSet phldrT="[Текст]"/>
      <dgm:spPr/>
      <dgm:t>
        <a:bodyPr/>
        <a:lstStyle/>
        <a:p>
          <a:r>
            <a:rPr lang="uk-UA" noProof="0" dirty="0" smtClean="0"/>
            <a:t>- несуть моральну силу, мають практичне застосування</a:t>
          </a:r>
          <a:endParaRPr lang="uk-UA" noProof="0" dirty="0"/>
        </a:p>
      </dgm:t>
    </dgm:pt>
    <dgm:pt modelId="{FC759E03-2A84-421D-AE20-9BA4D9950741}" type="parTrans" cxnId="{94E665E2-338E-44E5-90EF-AEDD5F3F0861}">
      <dgm:prSet/>
      <dgm:spPr/>
      <dgm:t>
        <a:bodyPr/>
        <a:lstStyle/>
        <a:p>
          <a:endParaRPr lang="ru-RU"/>
        </a:p>
      </dgm:t>
    </dgm:pt>
    <dgm:pt modelId="{9F844304-8341-4BB9-8AED-2C7177C55B41}" type="sibTrans" cxnId="{94E665E2-338E-44E5-90EF-AEDD5F3F0861}">
      <dgm:prSet/>
      <dgm:spPr/>
      <dgm:t>
        <a:bodyPr/>
        <a:lstStyle/>
        <a:p>
          <a:endParaRPr lang="ru-RU"/>
        </a:p>
      </dgm:t>
    </dgm:pt>
    <dgm:pt modelId="{7B9AAAEC-AC10-42DD-8797-E398F194C941}">
      <dgm:prSet phldrT="[Текст]"/>
      <dgm:spPr/>
      <dgm:t>
        <a:bodyPr/>
        <a:lstStyle/>
        <a:p>
          <a:r>
            <a:rPr lang="uk-UA" noProof="0" dirty="0" smtClean="0"/>
            <a:t>-мають обов'язкову силу для держави-учасниці </a:t>
          </a:r>
        </a:p>
      </dgm:t>
    </dgm:pt>
    <dgm:pt modelId="{849EC233-27CC-45F9-8BA0-3724326A61A5}" type="parTrans" cxnId="{AA0313FF-1930-410B-964F-E3750682DBA9}">
      <dgm:prSet/>
      <dgm:spPr/>
      <dgm:t>
        <a:bodyPr/>
        <a:lstStyle/>
        <a:p>
          <a:endParaRPr lang="ru-RU"/>
        </a:p>
      </dgm:t>
    </dgm:pt>
    <dgm:pt modelId="{0E551863-C4C2-4834-82C8-A8CEDE900D36}" type="sibTrans" cxnId="{AA0313FF-1930-410B-964F-E3750682DBA9}">
      <dgm:prSet/>
      <dgm:spPr/>
      <dgm:t>
        <a:bodyPr/>
        <a:lstStyle/>
        <a:p>
          <a:endParaRPr lang="ru-RU"/>
        </a:p>
      </dgm:t>
    </dgm:pt>
    <dgm:pt modelId="{DDE7DC14-5AA7-4724-B410-D95E306CCCC7}">
      <dgm:prSet phldrT="[Текст]"/>
      <dgm:spPr/>
      <dgm:t>
        <a:bodyPr/>
        <a:lstStyle/>
        <a:p>
          <a:r>
            <a:rPr lang="uk-UA" b="1" noProof="0" smtClean="0"/>
            <a:t>Наприклад: </a:t>
          </a:r>
          <a:r>
            <a:rPr lang="uk-UA" b="1" i="0" smtClean="0"/>
            <a:t>Конвенція ООН про права дитини, 1989 (ратифікована у 1991)</a:t>
          </a:r>
          <a:endParaRPr lang="ru-RU" dirty="0"/>
        </a:p>
      </dgm:t>
    </dgm:pt>
    <dgm:pt modelId="{90FD2A9F-159A-4B94-A637-0247B4CD9A51}" type="parTrans" cxnId="{D55EFCDC-C353-4CAC-9851-9ED27EDFDAE8}">
      <dgm:prSet/>
      <dgm:spPr/>
      <dgm:t>
        <a:bodyPr/>
        <a:lstStyle/>
        <a:p>
          <a:endParaRPr lang="ru-RU"/>
        </a:p>
      </dgm:t>
    </dgm:pt>
    <dgm:pt modelId="{AB92DCF8-B9E3-4D0F-851B-9250859E4A3B}" type="sibTrans" cxnId="{D55EFCDC-C353-4CAC-9851-9ED27EDFDAE8}">
      <dgm:prSet/>
      <dgm:spPr/>
      <dgm:t>
        <a:bodyPr/>
        <a:lstStyle/>
        <a:p>
          <a:endParaRPr lang="ru-RU"/>
        </a:p>
      </dgm:t>
    </dgm:pt>
    <dgm:pt modelId="{2F5280EA-1204-43E2-935B-6EB6FBD5D7D4}">
      <dgm:prSet phldrT="[Текст]"/>
      <dgm:spPr/>
      <dgm:t>
        <a:bodyPr/>
        <a:lstStyle/>
        <a:p>
          <a:r>
            <a:rPr lang="uk-UA" b="1" i="0" dirty="0" smtClean="0"/>
            <a:t>Наприклад: Керівні принципи Комітету Міністрів ради Європи щодо правосуддя, дружнього до дітей, 2010</a:t>
          </a:r>
          <a:endParaRPr lang="ru-RU" i="0" dirty="0"/>
        </a:p>
      </dgm:t>
    </dgm:pt>
    <dgm:pt modelId="{283454D3-FCBE-463F-B141-402C540631F6}" type="parTrans" cxnId="{DCA80412-98E3-4565-BC92-C079F6D3A9C7}">
      <dgm:prSet/>
      <dgm:spPr/>
      <dgm:t>
        <a:bodyPr/>
        <a:lstStyle/>
        <a:p>
          <a:endParaRPr lang="ru-RU"/>
        </a:p>
      </dgm:t>
    </dgm:pt>
    <dgm:pt modelId="{248383D6-4880-433D-8E73-97876DB94F20}" type="sibTrans" cxnId="{DCA80412-98E3-4565-BC92-C079F6D3A9C7}">
      <dgm:prSet/>
      <dgm:spPr/>
      <dgm:t>
        <a:bodyPr/>
        <a:lstStyle/>
        <a:p>
          <a:endParaRPr lang="ru-RU"/>
        </a:p>
      </dgm:t>
    </dgm:pt>
    <dgm:pt modelId="{BA6D5797-5639-4B4D-B45B-DC66C5BF33B8}" type="pres">
      <dgm:prSet presAssocID="{F5ABBACB-8C9C-4132-8ACF-0CE1CC36D6F1}" presName="Name0" presStyleCnt="0">
        <dgm:presLayoutVars>
          <dgm:chPref val="1"/>
          <dgm:dir/>
          <dgm:animOne val="branch"/>
          <dgm:animLvl val="lvl"/>
          <dgm:resizeHandles/>
        </dgm:presLayoutVars>
      </dgm:prSet>
      <dgm:spPr/>
      <dgm:t>
        <a:bodyPr/>
        <a:lstStyle/>
        <a:p>
          <a:endParaRPr lang="ru-RU"/>
        </a:p>
      </dgm:t>
    </dgm:pt>
    <dgm:pt modelId="{F39AF8B8-3DAF-4366-A12A-DF77AB09B53B}" type="pres">
      <dgm:prSet presAssocID="{ABCC63EA-9960-4919-ABFB-C0FC4EF07FA5}" presName="vertOne" presStyleCnt="0"/>
      <dgm:spPr/>
      <dgm:t>
        <a:bodyPr/>
        <a:lstStyle/>
        <a:p>
          <a:endParaRPr lang="ru-RU"/>
        </a:p>
      </dgm:t>
    </dgm:pt>
    <dgm:pt modelId="{427E75EC-D0E5-4D29-85E9-845C984FF56F}" type="pres">
      <dgm:prSet presAssocID="{ABCC63EA-9960-4919-ABFB-C0FC4EF07FA5}" presName="txOne" presStyleLbl="node0" presStyleIdx="0" presStyleCnt="2">
        <dgm:presLayoutVars>
          <dgm:chPref val="3"/>
        </dgm:presLayoutVars>
      </dgm:prSet>
      <dgm:spPr/>
      <dgm:t>
        <a:bodyPr/>
        <a:lstStyle/>
        <a:p>
          <a:endParaRPr lang="ru-RU"/>
        </a:p>
      </dgm:t>
    </dgm:pt>
    <dgm:pt modelId="{2F5DB72C-F35B-4C41-A08E-B1B64BA7F993}" type="pres">
      <dgm:prSet presAssocID="{ABCC63EA-9960-4919-ABFB-C0FC4EF07FA5}" presName="parTransOne" presStyleCnt="0"/>
      <dgm:spPr/>
      <dgm:t>
        <a:bodyPr/>
        <a:lstStyle/>
        <a:p>
          <a:endParaRPr lang="ru-RU"/>
        </a:p>
      </dgm:t>
    </dgm:pt>
    <dgm:pt modelId="{34640F60-FFD3-418C-84EB-5CFF5A874142}" type="pres">
      <dgm:prSet presAssocID="{ABCC63EA-9960-4919-ABFB-C0FC4EF07FA5}" presName="horzOne" presStyleCnt="0"/>
      <dgm:spPr/>
      <dgm:t>
        <a:bodyPr/>
        <a:lstStyle/>
        <a:p>
          <a:endParaRPr lang="ru-RU"/>
        </a:p>
      </dgm:t>
    </dgm:pt>
    <dgm:pt modelId="{B2468136-793B-43F5-92E6-9112B6B769A6}" type="pres">
      <dgm:prSet presAssocID="{DDE7DC14-5AA7-4724-B410-D95E306CCCC7}" presName="vertTwo" presStyleCnt="0"/>
      <dgm:spPr/>
      <dgm:t>
        <a:bodyPr/>
        <a:lstStyle/>
        <a:p>
          <a:endParaRPr lang="ru-RU"/>
        </a:p>
      </dgm:t>
    </dgm:pt>
    <dgm:pt modelId="{1B4FD2AA-D018-49AF-8377-F8BBEE02CC08}" type="pres">
      <dgm:prSet presAssocID="{DDE7DC14-5AA7-4724-B410-D95E306CCCC7}" presName="txTwo" presStyleLbl="node2" presStyleIdx="0" presStyleCnt="2">
        <dgm:presLayoutVars>
          <dgm:chPref val="3"/>
        </dgm:presLayoutVars>
      </dgm:prSet>
      <dgm:spPr/>
      <dgm:t>
        <a:bodyPr/>
        <a:lstStyle/>
        <a:p>
          <a:endParaRPr lang="ru-RU"/>
        </a:p>
      </dgm:t>
    </dgm:pt>
    <dgm:pt modelId="{AD0F2CAB-E64C-466F-ABF0-E4B7C730207D}" type="pres">
      <dgm:prSet presAssocID="{DDE7DC14-5AA7-4724-B410-D95E306CCCC7}" presName="parTransTwo" presStyleCnt="0"/>
      <dgm:spPr/>
      <dgm:t>
        <a:bodyPr/>
        <a:lstStyle/>
        <a:p>
          <a:endParaRPr lang="ru-RU"/>
        </a:p>
      </dgm:t>
    </dgm:pt>
    <dgm:pt modelId="{01AA4EC1-79F1-49B1-A502-DD41A78E4233}" type="pres">
      <dgm:prSet presAssocID="{DDE7DC14-5AA7-4724-B410-D95E306CCCC7}" presName="horzTwo" presStyleCnt="0"/>
      <dgm:spPr/>
      <dgm:t>
        <a:bodyPr/>
        <a:lstStyle/>
        <a:p>
          <a:endParaRPr lang="ru-RU"/>
        </a:p>
      </dgm:t>
    </dgm:pt>
    <dgm:pt modelId="{751B07B5-B629-466A-8F21-C0CFDE94901C}" type="pres">
      <dgm:prSet presAssocID="{480767F2-B6CB-486D-8B43-A438F2421078}" presName="vertThree" presStyleCnt="0"/>
      <dgm:spPr/>
      <dgm:t>
        <a:bodyPr/>
        <a:lstStyle/>
        <a:p>
          <a:endParaRPr lang="ru-RU"/>
        </a:p>
      </dgm:t>
    </dgm:pt>
    <dgm:pt modelId="{9915EDF0-DB9C-4682-97AB-BAAB8C832FB2}" type="pres">
      <dgm:prSet presAssocID="{480767F2-B6CB-486D-8B43-A438F2421078}" presName="txThree" presStyleLbl="node3" presStyleIdx="0" presStyleCnt="4">
        <dgm:presLayoutVars>
          <dgm:chPref val="3"/>
        </dgm:presLayoutVars>
      </dgm:prSet>
      <dgm:spPr/>
      <dgm:t>
        <a:bodyPr/>
        <a:lstStyle/>
        <a:p>
          <a:endParaRPr lang="ru-RU"/>
        </a:p>
      </dgm:t>
    </dgm:pt>
    <dgm:pt modelId="{977AED17-6D11-48B6-9B46-C3FB0710783A}" type="pres">
      <dgm:prSet presAssocID="{480767F2-B6CB-486D-8B43-A438F2421078}" presName="horzThree" presStyleCnt="0"/>
      <dgm:spPr/>
      <dgm:t>
        <a:bodyPr/>
        <a:lstStyle/>
        <a:p>
          <a:endParaRPr lang="ru-RU"/>
        </a:p>
      </dgm:t>
    </dgm:pt>
    <dgm:pt modelId="{1EF11F3E-2DBB-4CA4-B10C-D418FAE397FC}" type="pres">
      <dgm:prSet presAssocID="{46D505DA-84F0-4C76-B508-0D1DF64F8C62}" presName="sibSpaceThree" presStyleCnt="0"/>
      <dgm:spPr/>
      <dgm:t>
        <a:bodyPr/>
        <a:lstStyle/>
        <a:p>
          <a:endParaRPr lang="ru-RU"/>
        </a:p>
      </dgm:t>
    </dgm:pt>
    <dgm:pt modelId="{76A1043E-1A31-43CB-BFCA-8EAB710202EC}" type="pres">
      <dgm:prSet presAssocID="{7B9AAAEC-AC10-42DD-8797-E398F194C941}" presName="vertThree" presStyleCnt="0"/>
      <dgm:spPr/>
      <dgm:t>
        <a:bodyPr/>
        <a:lstStyle/>
        <a:p>
          <a:endParaRPr lang="ru-RU"/>
        </a:p>
      </dgm:t>
    </dgm:pt>
    <dgm:pt modelId="{90F48740-3A22-442C-81F2-0B672E72EBAA}" type="pres">
      <dgm:prSet presAssocID="{7B9AAAEC-AC10-42DD-8797-E398F194C941}" presName="txThree" presStyleLbl="node3" presStyleIdx="1" presStyleCnt="4">
        <dgm:presLayoutVars>
          <dgm:chPref val="3"/>
        </dgm:presLayoutVars>
      </dgm:prSet>
      <dgm:spPr/>
      <dgm:t>
        <a:bodyPr/>
        <a:lstStyle/>
        <a:p>
          <a:endParaRPr lang="ru-RU"/>
        </a:p>
      </dgm:t>
    </dgm:pt>
    <dgm:pt modelId="{CD611957-4C8F-4C0A-8BAD-5E52356C833E}" type="pres">
      <dgm:prSet presAssocID="{7B9AAAEC-AC10-42DD-8797-E398F194C941}" presName="horzThree" presStyleCnt="0"/>
      <dgm:spPr/>
      <dgm:t>
        <a:bodyPr/>
        <a:lstStyle/>
        <a:p>
          <a:endParaRPr lang="ru-RU"/>
        </a:p>
      </dgm:t>
    </dgm:pt>
    <dgm:pt modelId="{A8A49DFD-F5F3-4D85-B062-5E82F5FD7A95}" type="pres">
      <dgm:prSet presAssocID="{5AF7417C-7C9C-444D-B796-D67B6E36EF3E}" presName="sibSpaceOne" presStyleCnt="0"/>
      <dgm:spPr/>
      <dgm:t>
        <a:bodyPr/>
        <a:lstStyle/>
        <a:p>
          <a:endParaRPr lang="ru-RU"/>
        </a:p>
      </dgm:t>
    </dgm:pt>
    <dgm:pt modelId="{D284D434-370D-46A2-9898-F514DAE8221D}" type="pres">
      <dgm:prSet presAssocID="{8A12D92E-9FFD-4FCA-BE88-6C1CE61C9F9A}" presName="vertOne" presStyleCnt="0"/>
      <dgm:spPr/>
      <dgm:t>
        <a:bodyPr/>
        <a:lstStyle/>
        <a:p>
          <a:endParaRPr lang="ru-RU"/>
        </a:p>
      </dgm:t>
    </dgm:pt>
    <dgm:pt modelId="{A36D4FB4-7ACB-4253-BFF3-165790D77268}" type="pres">
      <dgm:prSet presAssocID="{8A12D92E-9FFD-4FCA-BE88-6C1CE61C9F9A}" presName="txOne" presStyleLbl="node0" presStyleIdx="1" presStyleCnt="2">
        <dgm:presLayoutVars>
          <dgm:chPref val="3"/>
        </dgm:presLayoutVars>
      </dgm:prSet>
      <dgm:spPr/>
      <dgm:t>
        <a:bodyPr/>
        <a:lstStyle/>
        <a:p>
          <a:endParaRPr lang="ru-RU"/>
        </a:p>
      </dgm:t>
    </dgm:pt>
    <dgm:pt modelId="{D2233C7A-C8AD-411A-B400-3F5DDB7ECBBD}" type="pres">
      <dgm:prSet presAssocID="{8A12D92E-9FFD-4FCA-BE88-6C1CE61C9F9A}" presName="parTransOne" presStyleCnt="0"/>
      <dgm:spPr/>
      <dgm:t>
        <a:bodyPr/>
        <a:lstStyle/>
        <a:p>
          <a:endParaRPr lang="ru-RU"/>
        </a:p>
      </dgm:t>
    </dgm:pt>
    <dgm:pt modelId="{C38C7504-FA22-443F-BEED-60FFE588AFA2}" type="pres">
      <dgm:prSet presAssocID="{8A12D92E-9FFD-4FCA-BE88-6C1CE61C9F9A}" presName="horzOne" presStyleCnt="0"/>
      <dgm:spPr/>
      <dgm:t>
        <a:bodyPr/>
        <a:lstStyle/>
        <a:p>
          <a:endParaRPr lang="ru-RU"/>
        </a:p>
      </dgm:t>
    </dgm:pt>
    <dgm:pt modelId="{568F8555-CBC1-48CB-8D25-97016B7ACE2D}" type="pres">
      <dgm:prSet presAssocID="{2F5280EA-1204-43E2-935B-6EB6FBD5D7D4}" presName="vertTwo" presStyleCnt="0"/>
      <dgm:spPr/>
      <dgm:t>
        <a:bodyPr/>
        <a:lstStyle/>
        <a:p>
          <a:endParaRPr lang="ru-RU"/>
        </a:p>
      </dgm:t>
    </dgm:pt>
    <dgm:pt modelId="{FFE913F0-8AD0-4188-A1A3-89784E503EEE}" type="pres">
      <dgm:prSet presAssocID="{2F5280EA-1204-43E2-935B-6EB6FBD5D7D4}" presName="txTwo" presStyleLbl="node2" presStyleIdx="1" presStyleCnt="2">
        <dgm:presLayoutVars>
          <dgm:chPref val="3"/>
        </dgm:presLayoutVars>
      </dgm:prSet>
      <dgm:spPr/>
      <dgm:t>
        <a:bodyPr/>
        <a:lstStyle/>
        <a:p>
          <a:endParaRPr lang="ru-RU"/>
        </a:p>
      </dgm:t>
    </dgm:pt>
    <dgm:pt modelId="{98D34226-AF26-4413-8D7E-1F9F6E47CB0A}" type="pres">
      <dgm:prSet presAssocID="{2F5280EA-1204-43E2-935B-6EB6FBD5D7D4}" presName="parTransTwo" presStyleCnt="0"/>
      <dgm:spPr/>
      <dgm:t>
        <a:bodyPr/>
        <a:lstStyle/>
        <a:p>
          <a:endParaRPr lang="ru-RU"/>
        </a:p>
      </dgm:t>
    </dgm:pt>
    <dgm:pt modelId="{F881974A-D8FF-4469-8578-81B1A7A46584}" type="pres">
      <dgm:prSet presAssocID="{2F5280EA-1204-43E2-935B-6EB6FBD5D7D4}" presName="horzTwo" presStyleCnt="0"/>
      <dgm:spPr/>
      <dgm:t>
        <a:bodyPr/>
        <a:lstStyle/>
        <a:p>
          <a:endParaRPr lang="ru-RU"/>
        </a:p>
      </dgm:t>
    </dgm:pt>
    <dgm:pt modelId="{30EDB1C8-3C5B-4F02-84AB-2B1332EE504C}" type="pres">
      <dgm:prSet presAssocID="{5D596D14-3AA1-44E0-BCE5-81EA7BD7CE0B}" presName="vertThree" presStyleCnt="0"/>
      <dgm:spPr/>
      <dgm:t>
        <a:bodyPr/>
        <a:lstStyle/>
        <a:p>
          <a:endParaRPr lang="ru-RU"/>
        </a:p>
      </dgm:t>
    </dgm:pt>
    <dgm:pt modelId="{FA97BE5E-CC87-4F1E-86A8-44D1564BF091}" type="pres">
      <dgm:prSet presAssocID="{5D596D14-3AA1-44E0-BCE5-81EA7BD7CE0B}" presName="txThree" presStyleLbl="node3" presStyleIdx="2" presStyleCnt="4">
        <dgm:presLayoutVars>
          <dgm:chPref val="3"/>
        </dgm:presLayoutVars>
      </dgm:prSet>
      <dgm:spPr/>
      <dgm:t>
        <a:bodyPr/>
        <a:lstStyle/>
        <a:p>
          <a:endParaRPr lang="ru-RU"/>
        </a:p>
      </dgm:t>
    </dgm:pt>
    <dgm:pt modelId="{7A1BD403-B7B1-41B1-9D5B-584DA93837B0}" type="pres">
      <dgm:prSet presAssocID="{5D596D14-3AA1-44E0-BCE5-81EA7BD7CE0B}" presName="horzThree" presStyleCnt="0"/>
      <dgm:spPr/>
      <dgm:t>
        <a:bodyPr/>
        <a:lstStyle/>
        <a:p>
          <a:endParaRPr lang="ru-RU"/>
        </a:p>
      </dgm:t>
    </dgm:pt>
    <dgm:pt modelId="{34DD1AE7-E817-4C48-BB02-A55F267C4639}" type="pres">
      <dgm:prSet presAssocID="{A7ABF057-52BA-4059-A0B8-1F5AB5CF2A4A}" presName="sibSpaceThree" presStyleCnt="0"/>
      <dgm:spPr/>
      <dgm:t>
        <a:bodyPr/>
        <a:lstStyle/>
        <a:p>
          <a:endParaRPr lang="ru-RU"/>
        </a:p>
      </dgm:t>
    </dgm:pt>
    <dgm:pt modelId="{050AFA93-59FB-42D7-966F-FEE945BACBFA}" type="pres">
      <dgm:prSet presAssocID="{095C242A-AC69-449B-B43B-1EBB302E984D}" presName="vertThree" presStyleCnt="0"/>
      <dgm:spPr/>
      <dgm:t>
        <a:bodyPr/>
        <a:lstStyle/>
        <a:p>
          <a:endParaRPr lang="ru-RU"/>
        </a:p>
      </dgm:t>
    </dgm:pt>
    <dgm:pt modelId="{AFAF34F9-D825-40EB-9110-343F105E5A8C}" type="pres">
      <dgm:prSet presAssocID="{095C242A-AC69-449B-B43B-1EBB302E984D}" presName="txThree" presStyleLbl="node3" presStyleIdx="3" presStyleCnt="4">
        <dgm:presLayoutVars>
          <dgm:chPref val="3"/>
        </dgm:presLayoutVars>
      </dgm:prSet>
      <dgm:spPr/>
      <dgm:t>
        <a:bodyPr/>
        <a:lstStyle/>
        <a:p>
          <a:endParaRPr lang="ru-RU"/>
        </a:p>
      </dgm:t>
    </dgm:pt>
    <dgm:pt modelId="{DE377BFD-72F0-48E6-8071-120F90300710}" type="pres">
      <dgm:prSet presAssocID="{095C242A-AC69-449B-B43B-1EBB302E984D}" presName="horzThree" presStyleCnt="0"/>
      <dgm:spPr/>
      <dgm:t>
        <a:bodyPr/>
        <a:lstStyle/>
        <a:p>
          <a:endParaRPr lang="ru-RU"/>
        </a:p>
      </dgm:t>
    </dgm:pt>
  </dgm:ptLst>
  <dgm:cxnLst>
    <dgm:cxn modelId="{B84EFBF3-4B85-4FE3-88ED-004A91477D5F}" srcId="{DDE7DC14-5AA7-4724-B410-D95E306CCCC7}" destId="{480767F2-B6CB-486D-8B43-A438F2421078}" srcOrd="0" destOrd="0" parTransId="{EEB3E813-D530-4114-95C1-D68BD17748D4}" sibTransId="{46D505DA-84F0-4C76-B508-0D1DF64F8C62}"/>
    <dgm:cxn modelId="{4E28B4BC-46FA-4555-8466-5BD231B74389}" srcId="{F5ABBACB-8C9C-4132-8ACF-0CE1CC36D6F1}" destId="{ABCC63EA-9960-4919-ABFB-C0FC4EF07FA5}" srcOrd="0" destOrd="0" parTransId="{18054E8B-6DF0-4625-B977-7956C76A9899}" sibTransId="{5AF7417C-7C9C-444D-B796-D67B6E36EF3E}"/>
    <dgm:cxn modelId="{D010C860-1A62-4EC6-9863-A38AFF913A5B}" type="presOf" srcId="{095C242A-AC69-449B-B43B-1EBB302E984D}" destId="{AFAF34F9-D825-40EB-9110-343F105E5A8C}" srcOrd="0" destOrd="0" presId="urn:microsoft.com/office/officeart/2005/8/layout/hierarchy4"/>
    <dgm:cxn modelId="{AA0313FF-1930-410B-964F-E3750682DBA9}" srcId="{DDE7DC14-5AA7-4724-B410-D95E306CCCC7}" destId="{7B9AAAEC-AC10-42DD-8797-E398F194C941}" srcOrd="1" destOrd="0" parTransId="{849EC233-27CC-45F9-8BA0-3724326A61A5}" sibTransId="{0E551863-C4C2-4834-82C8-A8CEDE900D36}"/>
    <dgm:cxn modelId="{8D90780C-69F4-4249-B94D-FBD872470B2D}" type="presOf" srcId="{8A12D92E-9FFD-4FCA-BE88-6C1CE61C9F9A}" destId="{A36D4FB4-7ACB-4253-BFF3-165790D77268}" srcOrd="0" destOrd="0" presId="urn:microsoft.com/office/officeart/2005/8/layout/hierarchy4"/>
    <dgm:cxn modelId="{6B4F7E94-032C-45D6-A695-5C77C4901692}" srcId="{2F5280EA-1204-43E2-935B-6EB6FBD5D7D4}" destId="{5D596D14-3AA1-44E0-BCE5-81EA7BD7CE0B}" srcOrd="0" destOrd="0" parTransId="{51B68225-2248-4F22-BD62-7869DACD9C5D}" sibTransId="{A7ABF057-52BA-4059-A0B8-1F5AB5CF2A4A}"/>
    <dgm:cxn modelId="{DE067959-B663-438F-A583-2B42E308828E}" type="presOf" srcId="{F5ABBACB-8C9C-4132-8ACF-0CE1CC36D6F1}" destId="{BA6D5797-5639-4B4D-B45B-DC66C5BF33B8}" srcOrd="0" destOrd="0" presId="urn:microsoft.com/office/officeart/2005/8/layout/hierarchy4"/>
    <dgm:cxn modelId="{A43E73D1-4536-4D3A-83E4-ADF7371655D3}" type="presOf" srcId="{7B9AAAEC-AC10-42DD-8797-E398F194C941}" destId="{90F48740-3A22-442C-81F2-0B672E72EBAA}" srcOrd="0" destOrd="0" presId="urn:microsoft.com/office/officeart/2005/8/layout/hierarchy4"/>
    <dgm:cxn modelId="{88BDCDD2-CA88-455E-9F4F-6EE4FFE08BFD}" type="presOf" srcId="{480767F2-B6CB-486D-8B43-A438F2421078}" destId="{9915EDF0-DB9C-4682-97AB-BAAB8C832FB2}" srcOrd="0" destOrd="0" presId="urn:microsoft.com/office/officeart/2005/8/layout/hierarchy4"/>
    <dgm:cxn modelId="{23C47189-B45F-4A22-A866-A39B92D77411}" type="presOf" srcId="{2F5280EA-1204-43E2-935B-6EB6FBD5D7D4}" destId="{FFE913F0-8AD0-4188-A1A3-89784E503EEE}" srcOrd="0" destOrd="0" presId="urn:microsoft.com/office/officeart/2005/8/layout/hierarchy4"/>
    <dgm:cxn modelId="{2A8FB297-B982-4690-AA19-EA3B591EBE93}" type="presOf" srcId="{5D596D14-3AA1-44E0-BCE5-81EA7BD7CE0B}" destId="{FA97BE5E-CC87-4F1E-86A8-44D1564BF091}" srcOrd="0" destOrd="0" presId="urn:microsoft.com/office/officeart/2005/8/layout/hierarchy4"/>
    <dgm:cxn modelId="{4F4C967E-AC8F-4123-B8F1-EDA4FEC2A658}" type="presOf" srcId="{ABCC63EA-9960-4919-ABFB-C0FC4EF07FA5}" destId="{427E75EC-D0E5-4D29-85E9-845C984FF56F}" srcOrd="0" destOrd="0" presId="urn:microsoft.com/office/officeart/2005/8/layout/hierarchy4"/>
    <dgm:cxn modelId="{DCA80412-98E3-4565-BC92-C079F6D3A9C7}" srcId="{8A12D92E-9FFD-4FCA-BE88-6C1CE61C9F9A}" destId="{2F5280EA-1204-43E2-935B-6EB6FBD5D7D4}" srcOrd="0" destOrd="0" parTransId="{283454D3-FCBE-463F-B141-402C540631F6}" sibTransId="{248383D6-4880-433D-8E73-97876DB94F20}"/>
    <dgm:cxn modelId="{D55EFCDC-C353-4CAC-9851-9ED27EDFDAE8}" srcId="{ABCC63EA-9960-4919-ABFB-C0FC4EF07FA5}" destId="{DDE7DC14-5AA7-4724-B410-D95E306CCCC7}" srcOrd="0" destOrd="0" parTransId="{90FD2A9F-159A-4B94-A637-0247B4CD9A51}" sibTransId="{AB92DCF8-B9E3-4D0F-851B-9250859E4A3B}"/>
    <dgm:cxn modelId="{E0CF8601-FE42-48CD-BB5E-4E895CC8AA1A}" type="presOf" srcId="{DDE7DC14-5AA7-4724-B410-D95E306CCCC7}" destId="{1B4FD2AA-D018-49AF-8377-F8BBEE02CC08}" srcOrd="0" destOrd="0" presId="urn:microsoft.com/office/officeart/2005/8/layout/hierarchy4"/>
    <dgm:cxn modelId="{94E665E2-338E-44E5-90EF-AEDD5F3F0861}" srcId="{2F5280EA-1204-43E2-935B-6EB6FBD5D7D4}" destId="{095C242A-AC69-449B-B43B-1EBB302E984D}" srcOrd="1" destOrd="0" parTransId="{FC759E03-2A84-421D-AE20-9BA4D9950741}" sibTransId="{9F844304-8341-4BB9-8AED-2C7177C55B41}"/>
    <dgm:cxn modelId="{4D9A8EFE-8715-4FCE-A381-5335544BFF3B}" srcId="{F5ABBACB-8C9C-4132-8ACF-0CE1CC36D6F1}" destId="{8A12D92E-9FFD-4FCA-BE88-6C1CE61C9F9A}" srcOrd="1" destOrd="0" parTransId="{F4695C9C-28DB-4224-90F1-DAB701C61614}" sibTransId="{78A5C619-2E83-453F-BCD6-AB0296F6173E}"/>
    <dgm:cxn modelId="{758C4CFF-1E2C-42A3-9FF2-243A0C810EEA}" type="presParOf" srcId="{BA6D5797-5639-4B4D-B45B-DC66C5BF33B8}" destId="{F39AF8B8-3DAF-4366-A12A-DF77AB09B53B}" srcOrd="0" destOrd="0" presId="urn:microsoft.com/office/officeart/2005/8/layout/hierarchy4"/>
    <dgm:cxn modelId="{1AC1B8D0-2B19-48FD-901A-00AE013DDAAB}" type="presParOf" srcId="{F39AF8B8-3DAF-4366-A12A-DF77AB09B53B}" destId="{427E75EC-D0E5-4D29-85E9-845C984FF56F}" srcOrd="0" destOrd="0" presId="urn:microsoft.com/office/officeart/2005/8/layout/hierarchy4"/>
    <dgm:cxn modelId="{08815FAA-84A5-4850-89B7-5F1A49BE6F83}" type="presParOf" srcId="{F39AF8B8-3DAF-4366-A12A-DF77AB09B53B}" destId="{2F5DB72C-F35B-4C41-A08E-B1B64BA7F993}" srcOrd="1" destOrd="0" presId="urn:microsoft.com/office/officeart/2005/8/layout/hierarchy4"/>
    <dgm:cxn modelId="{25A6DDC7-0339-4F31-B0E5-03DD7E6BF074}" type="presParOf" srcId="{F39AF8B8-3DAF-4366-A12A-DF77AB09B53B}" destId="{34640F60-FFD3-418C-84EB-5CFF5A874142}" srcOrd="2" destOrd="0" presId="urn:microsoft.com/office/officeart/2005/8/layout/hierarchy4"/>
    <dgm:cxn modelId="{996081E4-5C4D-40FF-BA6A-0A4FFE47D38F}" type="presParOf" srcId="{34640F60-FFD3-418C-84EB-5CFF5A874142}" destId="{B2468136-793B-43F5-92E6-9112B6B769A6}" srcOrd="0" destOrd="0" presId="urn:microsoft.com/office/officeart/2005/8/layout/hierarchy4"/>
    <dgm:cxn modelId="{616B01DB-98E3-4EF3-ADEC-D9C7A90F174D}" type="presParOf" srcId="{B2468136-793B-43F5-92E6-9112B6B769A6}" destId="{1B4FD2AA-D018-49AF-8377-F8BBEE02CC08}" srcOrd="0" destOrd="0" presId="urn:microsoft.com/office/officeart/2005/8/layout/hierarchy4"/>
    <dgm:cxn modelId="{8076D3DF-F394-45B5-BA33-FC7B196E57A3}" type="presParOf" srcId="{B2468136-793B-43F5-92E6-9112B6B769A6}" destId="{AD0F2CAB-E64C-466F-ABF0-E4B7C730207D}" srcOrd="1" destOrd="0" presId="urn:microsoft.com/office/officeart/2005/8/layout/hierarchy4"/>
    <dgm:cxn modelId="{D727166C-7F43-4F71-9119-E0E5D4D669F1}" type="presParOf" srcId="{B2468136-793B-43F5-92E6-9112B6B769A6}" destId="{01AA4EC1-79F1-49B1-A502-DD41A78E4233}" srcOrd="2" destOrd="0" presId="urn:microsoft.com/office/officeart/2005/8/layout/hierarchy4"/>
    <dgm:cxn modelId="{9846864C-EE5D-471E-B8A5-2CC7EBD62068}" type="presParOf" srcId="{01AA4EC1-79F1-49B1-A502-DD41A78E4233}" destId="{751B07B5-B629-466A-8F21-C0CFDE94901C}" srcOrd="0" destOrd="0" presId="urn:microsoft.com/office/officeart/2005/8/layout/hierarchy4"/>
    <dgm:cxn modelId="{2A7FE6C3-BEA6-4979-A86D-7BE568BFEE34}" type="presParOf" srcId="{751B07B5-B629-466A-8F21-C0CFDE94901C}" destId="{9915EDF0-DB9C-4682-97AB-BAAB8C832FB2}" srcOrd="0" destOrd="0" presId="urn:microsoft.com/office/officeart/2005/8/layout/hierarchy4"/>
    <dgm:cxn modelId="{DB2E838A-C2B9-4A47-93B0-70B41366DFBE}" type="presParOf" srcId="{751B07B5-B629-466A-8F21-C0CFDE94901C}" destId="{977AED17-6D11-48B6-9B46-C3FB0710783A}" srcOrd="1" destOrd="0" presId="urn:microsoft.com/office/officeart/2005/8/layout/hierarchy4"/>
    <dgm:cxn modelId="{13CC664C-CB22-4A6A-A8D0-A9C4FEC193EC}" type="presParOf" srcId="{01AA4EC1-79F1-49B1-A502-DD41A78E4233}" destId="{1EF11F3E-2DBB-4CA4-B10C-D418FAE397FC}" srcOrd="1" destOrd="0" presId="urn:microsoft.com/office/officeart/2005/8/layout/hierarchy4"/>
    <dgm:cxn modelId="{0121812E-594B-4CBC-9060-87578343E850}" type="presParOf" srcId="{01AA4EC1-79F1-49B1-A502-DD41A78E4233}" destId="{76A1043E-1A31-43CB-BFCA-8EAB710202EC}" srcOrd="2" destOrd="0" presId="urn:microsoft.com/office/officeart/2005/8/layout/hierarchy4"/>
    <dgm:cxn modelId="{2E2D7D21-0E86-4D19-987C-F1EF6E63AAB1}" type="presParOf" srcId="{76A1043E-1A31-43CB-BFCA-8EAB710202EC}" destId="{90F48740-3A22-442C-81F2-0B672E72EBAA}" srcOrd="0" destOrd="0" presId="urn:microsoft.com/office/officeart/2005/8/layout/hierarchy4"/>
    <dgm:cxn modelId="{FF3CFD5B-5604-41BE-AC7E-5AAE344067B6}" type="presParOf" srcId="{76A1043E-1A31-43CB-BFCA-8EAB710202EC}" destId="{CD611957-4C8F-4C0A-8BAD-5E52356C833E}" srcOrd="1" destOrd="0" presId="urn:microsoft.com/office/officeart/2005/8/layout/hierarchy4"/>
    <dgm:cxn modelId="{594A509F-27C8-41C3-95CF-07B2006E081A}" type="presParOf" srcId="{BA6D5797-5639-4B4D-B45B-DC66C5BF33B8}" destId="{A8A49DFD-F5F3-4D85-B062-5E82F5FD7A95}" srcOrd="1" destOrd="0" presId="urn:microsoft.com/office/officeart/2005/8/layout/hierarchy4"/>
    <dgm:cxn modelId="{C7D08517-44B8-4813-8DB0-11BFF34E7676}" type="presParOf" srcId="{BA6D5797-5639-4B4D-B45B-DC66C5BF33B8}" destId="{D284D434-370D-46A2-9898-F514DAE8221D}" srcOrd="2" destOrd="0" presId="urn:microsoft.com/office/officeart/2005/8/layout/hierarchy4"/>
    <dgm:cxn modelId="{E4A6A65A-DB5E-44CE-B485-088D9CF9DA12}" type="presParOf" srcId="{D284D434-370D-46A2-9898-F514DAE8221D}" destId="{A36D4FB4-7ACB-4253-BFF3-165790D77268}" srcOrd="0" destOrd="0" presId="urn:microsoft.com/office/officeart/2005/8/layout/hierarchy4"/>
    <dgm:cxn modelId="{3F055133-1190-45F8-A081-0CD4135BC3A8}" type="presParOf" srcId="{D284D434-370D-46A2-9898-F514DAE8221D}" destId="{D2233C7A-C8AD-411A-B400-3F5DDB7ECBBD}" srcOrd="1" destOrd="0" presId="urn:microsoft.com/office/officeart/2005/8/layout/hierarchy4"/>
    <dgm:cxn modelId="{B94437D5-260A-48B5-9CEC-080323390947}" type="presParOf" srcId="{D284D434-370D-46A2-9898-F514DAE8221D}" destId="{C38C7504-FA22-443F-BEED-60FFE588AFA2}" srcOrd="2" destOrd="0" presId="urn:microsoft.com/office/officeart/2005/8/layout/hierarchy4"/>
    <dgm:cxn modelId="{2D1DF277-722A-414C-89D5-6678FACA1B53}" type="presParOf" srcId="{C38C7504-FA22-443F-BEED-60FFE588AFA2}" destId="{568F8555-CBC1-48CB-8D25-97016B7ACE2D}" srcOrd="0" destOrd="0" presId="urn:microsoft.com/office/officeart/2005/8/layout/hierarchy4"/>
    <dgm:cxn modelId="{796F1150-6C3E-4C6D-BEA5-6B864E3FC774}" type="presParOf" srcId="{568F8555-CBC1-48CB-8D25-97016B7ACE2D}" destId="{FFE913F0-8AD0-4188-A1A3-89784E503EEE}" srcOrd="0" destOrd="0" presId="urn:microsoft.com/office/officeart/2005/8/layout/hierarchy4"/>
    <dgm:cxn modelId="{4651057F-B823-4013-A9F7-C94AEE765C04}" type="presParOf" srcId="{568F8555-CBC1-48CB-8D25-97016B7ACE2D}" destId="{98D34226-AF26-4413-8D7E-1F9F6E47CB0A}" srcOrd="1" destOrd="0" presId="urn:microsoft.com/office/officeart/2005/8/layout/hierarchy4"/>
    <dgm:cxn modelId="{DD50EB21-0EE6-49B1-A299-39270AED31FD}" type="presParOf" srcId="{568F8555-CBC1-48CB-8D25-97016B7ACE2D}" destId="{F881974A-D8FF-4469-8578-81B1A7A46584}" srcOrd="2" destOrd="0" presId="urn:microsoft.com/office/officeart/2005/8/layout/hierarchy4"/>
    <dgm:cxn modelId="{88D8DE0B-B96E-41F5-8896-AE3B19ACADDC}" type="presParOf" srcId="{F881974A-D8FF-4469-8578-81B1A7A46584}" destId="{30EDB1C8-3C5B-4F02-84AB-2B1332EE504C}" srcOrd="0" destOrd="0" presId="urn:microsoft.com/office/officeart/2005/8/layout/hierarchy4"/>
    <dgm:cxn modelId="{D99D659B-7F56-4E35-A876-801AEE44606E}" type="presParOf" srcId="{30EDB1C8-3C5B-4F02-84AB-2B1332EE504C}" destId="{FA97BE5E-CC87-4F1E-86A8-44D1564BF091}" srcOrd="0" destOrd="0" presId="urn:microsoft.com/office/officeart/2005/8/layout/hierarchy4"/>
    <dgm:cxn modelId="{9803415C-EFC7-4C58-886F-A87F67DD197D}" type="presParOf" srcId="{30EDB1C8-3C5B-4F02-84AB-2B1332EE504C}" destId="{7A1BD403-B7B1-41B1-9D5B-584DA93837B0}" srcOrd="1" destOrd="0" presId="urn:microsoft.com/office/officeart/2005/8/layout/hierarchy4"/>
    <dgm:cxn modelId="{0E769A03-15D1-4FDD-99AE-5681E45398AF}" type="presParOf" srcId="{F881974A-D8FF-4469-8578-81B1A7A46584}" destId="{34DD1AE7-E817-4C48-BB02-A55F267C4639}" srcOrd="1" destOrd="0" presId="urn:microsoft.com/office/officeart/2005/8/layout/hierarchy4"/>
    <dgm:cxn modelId="{66234D9B-4D2C-4EB7-8069-B880E6FDA8CA}" type="presParOf" srcId="{F881974A-D8FF-4469-8578-81B1A7A46584}" destId="{050AFA93-59FB-42D7-966F-FEE945BACBFA}" srcOrd="2" destOrd="0" presId="urn:microsoft.com/office/officeart/2005/8/layout/hierarchy4"/>
    <dgm:cxn modelId="{C8AA9E47-3B9D-48C7-82E3-9088914841C6}" type="presParOf" srcId="{050AFA93-59FB-42D7-966F-FEE945BACBFA}" destId="{AFAF34F9-D825-40EB-9110-343F105E5A8C}" srcOrd="0" destOrd="0" presId="urn:microsoft.com/office/officeart/2005/8/layout/hierarchy4"/>
    <dgm:cxn modelId="{965F885B-1172-4BF3-B597-A6AC0594D54B}" type="presParOf" srcId="{050AFA93-59FB-42D7-966F-FEE945BACBFA}" destId="{DE377BFD-72F0-48E6-8071-120F90300710}" srcOrd="1" destOrd="0" presId="urn:microsoft.com/office/officeart/2005/8/layout/hierarchy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63F4EC55-EE41-4345-956A-110783AE46E9}" type="doc">
      <dgm:prSet loTypeId="urn:microsoft.com/office/officeart/2005/8/layout/hierarchy4" loCatId="hierarchy" qsTypeId="urn:microsoft.com/office/officeart/2005/8/quickstyle/simple1" qsCatId="simple" csTypeId="urn:microsoft.com/office/officeart/2005/8/colors/colorful1" csCatId="colorful" phldr="1"/>
      <dgm:spPr/>
      <dgm:t>
        <a:bodyPr/>
        <a:lstStyle/>
        <a:p>
          <a:endParaRPr lang="ru-RU"/>
        </a:p>
      </dgm:t>
    </dgm:pt>
    <dgm:pt modelId="{AE083C77-F743-4581-B941-664523419B6C}">
      <dgm:prSet phldrT="[Текст]"/>
      <dgm:spPr/>
      <dgm:t>
        <a:bodyPr/>
        <a:lstStyle/>
        <a:p>
          <a:r>
            <a:rPr lang="uk-UA" noProof="0" dirty="0" smtClean="0"/>
            <a:t>Основні стандарти, що стосуються загальних прав дитини:</a:t>
          </a:r>
          <a:endParaRPr lang="uk-UA" noProof="0" dirty="0"/>
        </a:p>
      </dgm:t>
    </dgm:pt>
    <dgm:pt modelId="{8AF28742-360C-49BC-8611-A6F08BAC9C91}" type="parTrans" cxnId="{CB1B3D54-0CB1-40B6-AF99-DA8D4697CBBA}">
      <dgm:prSet/>
      <dgm:spPr/>
      <dgm:t>
        <a:bodyPr/>
        <a:lstStyle/>
        <a:p>
          <a:endParaRPr lang="ru-RU"/>
        </a:p>
      </dgm:t>
    </dgm:pt>
    <dgm:pt modelId="{F3496E0A-3A5F-4639-B6D0-508108CE834C}" type="sibTrans" cxnId="{CB1B3D54-0CB1-40B6-AF99-DA8D4697CBBA}">
      <dgm:prSet/>
      <dgm:spPr/>
      <dgm:t>
        <a:bodyPr/>
        <a:lstStyle/>
        <a:p>
          <a:endParaRPr lang="ru-RU"/>
        </a:p>
      </dgm:t>
    </dgm:pt>
    <dgm:pt modelId="{A68BC819-7952-4963-856A-F478368557F1}">
      <dgm:prSet phldrT="[Текст]" custT="1"/>
      <dgm:spPr/>
      <dgm:t>
        <a:bodyPr/>
        <a:lstStyle/>
        <a:p>
          <a:r>
            <a:rPr lang="uk-UA" sz="1800" b="1" noProof="0" smtClean="0"/>
            <a:t>ЗАГАЛЬНА ДЕКЛАРАЦІЯ ПРАВ ЛЮДИНИ (1948)</a:t>
          </a:r>
          <a:r>
            <a:rPr lang="uk-UA" sz="1800" noProof="0" smtClean="0"/>
            <a:t>;</a:t>
          </a:r>
          <a:endParaRPr lang="uk-UA" sz="1800" noProof="0" dirty="0"/>
        </a:p>
      </dgm:t>
    </dgm:pt>
    <dgm:pt modelId="{E465990B-6AAC-458B-9313-22638ADDED4D}" type="parTrans" cxnId="{CE63399D-E069-47AA-8A41-56ACB9867DE4}">
      <dgm:prSet/>
      <dgm:spPr/>
      <dgm:t>
        <a:bodyPr/>
        <a:lstStyle/>
        <a:p>
          <a:endParaRPr lang="ru-RU"/>
        </a:p>
      </dgm:t>
    </dgm:pt>
    <dgm:pt modelId="{B685B9AF-802E-448F-B17B-CF1834B2D466}" type="sibTrans" cxnId="{CE63399D-E069-47AA-8A41-56ACB9867DE4}">
      <dgm:prSet/>
      <dgm:spPr/>
      <dgm:t>
        <a:bodyPr/>
        <a:lstStyle/>
        <a:p>
          <a:endParaRPr lang="ru-RU"/>
        </a:p>
      </dgm:t>
    </dgm:pt>
    <dgm:pt modelId="{2EFB04DB-8348-4288-B2C7-3CB8946B5B6F}">
      <dgm:prSet phldrT="[Текст]" custT="1"/>
      <dgm:spPr/>
      <dgm:t>
        <a:bodyPr/>
        <a:lstStyle/>
        <a:p>
          <a:pPr algn="l"/>
          <a:r>
            <a:rPr lang="ru-RU" sz="1100" b="1" smtClean="0"/>
            <a:t>КОНВЕНЦІЯ ПРО ЗАХИСТ ПРАВ ЛЮДИНИ ТА ОСНОВОПОЛОЖНИХ СВОБОД (1997);</a:t>
          </a:r>
          <a:endParaRPr lang="ru-RU" sz="1100" b="1" dirty="0"/>
        </a:p>
      </dgm:t>
    </dgm:pt>
    <dgm:pt modelId="{CB17DD04-7FA7-4C2B-A8AE-8B2E39488608}" type="parTrans" cxnId="{B8FB8619-1AFF-4A67-9BAB-53CAF36DDD2E}">
      <dgm:prSet/>
      <dgm:spPr/>
      <dgm:t>
        <a:bodyPr/>
        <a:lstStyle/>
        <a:p>
          <a:endParaRPr lang="ru-RU"/>
        </a:p>
      </dgm:t>
    </dgm:pt>
    <dgm:pt modelId="{CD24A0F6-A217-4AC2-979B-60D2A86A4CD5}" type="sibTrans" cxnId="{B8FB8619-1AFF-4A67-9BAB-53CAF36DDD2E}">
      <dgm:prSet/>
      <dgm:spPr/>
      <dgm:t>
        <a:bodyPr/>
        <a:lstStyle/>
        <a:p>
          <a:endParaRPr lang="ru-RU"/>
        </a:p>
      </dgm:t>
    </dgm:pt>
    <dgm:pt modelId="{F05ECEC8-7726-4EAF-AECF-9054CCBBCFF7}">
      <dgm:prSet phldrT="[Текст]"/>
      <dgm:spPr/>
      <dgm:t>
        <a:bodyPr/>
        <a:lstStyle/>
        <a:p>
          <a:r>
            <a:rPr lang="uk-UA" noProof="0" dirty="0" smtClean="0"/>
            <a:t>містить фундаментальні права, які мають всі люди без будь якої дискримінації;</a:t>
          </a:r>
          <a:endParaRPr lang="uk-UA" noProof="0" dirty="0"/>
        </a:p>
      </dgm:t>
    </dgm:pt>
    <dgm:pt modelId="{B561507F-512E-4C1C-9553-5485F4AECF79}" type="parTrans" cxnId="{764CBD35-FF0C-4B89-AD77-7A90B87A9A3C}">
      <dgm:prSet/>
      <dgm:spPr/>
      <dgm:t>
        <a:bodyPr/>
        <a:lstStyle/>
        <a:p>
          <a:endParaRPr lang="ru-RU"/>
        </a:p>
      </dgm:t>
    </dgm:pt>
    <dgm:pt modelId="{D121946D-6B1F-43A6-BA18-F20896C475B0}" type="sibTrans" cxnId="{764CBD35-FF0C-4B89-AD77-7A90B87A9A3C}">
      <dgm:prSet/>
      <dgm:spPr/>
      <dgm:t>
        <a:bodyPr/>
        <a:lstStyle/>
        <a:p>
          <a:endParaRPr lang="ru-RU"/>
        </a:p>
      </dgm:t>
    </dgm:pt>
    <dgm:pt modelId="{042052D8-4C5A-4244-81E0-7BC2E53CF000}">
      <dgm:prSet phldrT="[Текст]"/>
      <dgm:spPr/>
      <dgm:t>
        <a:bodyPr/>
        <a:lstStyle/>
        <a:p>
          <a:r>
            <a:rPr lang="uk-UA" noProof="0" dirty="0" smtClean="0"/>
            <a:t>декларація є основою і початком для прийняття широкого кола стандартів і керівництв захисту прав людини</a:t>
          </a:r>
          <a:endParaRPr lang="uk-UA" noProof="0" dirty="0"/>
        </a:p>
      </dgm:t>
    </dgm:pt>
    <dgm:pt modelId="{042176D4-CA70-4EB0-8A6B-06A01C886162}" type="parTrans" cxnId="{65171D35-A20E-46BC-A0B2-85CE250406DD}">
      <dgm:prSet/>
      <dgm:spPr/>
      <dgm:t>
        <a:bodyPr/>
        <a:lstStyle/>
        <a:p>
          <a:endParaRPr lang="ru-RU"/>
        </a:p>
      </dgm:t>
    </dgm:pt>
    <dgm:pt modelId="{93CF7871-017C-4579-9425-2E6CDA082FB3}" type="sibTrans" cxnId="{65171D35-A20E-46BC-A0B2-85CE250406DD}">
      <dgm:prSet/>
      <dgm:spPr/>
      <dgm:t>
        <a:bodyPr/>
        <a:lstStyle/>
        <a:p>
          <a:endParaRPr lang="ru-RU"/>
        </a:p>
      </dgm:t>
    </dgm:pt>
    <dgm:pt modelId="{C6788281-23CA-4025-B5A5-C6D6E3A46CC5}">
      <dgm:prSet/>
      <dgm:spPr/>
      <dgm:t>
        <a:bodyPr/>
        <a:lstStyle/>
        <a:p>
          <a:pPr algn="l"/>
          <a:r>
            <a:rPr lang="uk-UA" b="0" noProof="0" dirty="0" smtClean="0"/>
            <a:t>закріплює право кожного/ї чиї права та свободи визнані в конвенції на ефективний засіб юридичного захисту в національних органах, навіть якщо таке порушення було вчинене особами, які здійснюють свої офіційні повноваження;</a:t>
          </a:r>
          <a:endParaRPr lang="uk-UA" b="0" noProof="0" dirty="0"/>
        </a:p>
      </dgm:t>
    </dgm:pt>
    <dgm:pt modelId="{BC281461-4820-4871-BDE0-EFDFA1D80126}" type="parTrans" cxnId="{ACECEA15-4370-48F5-8009-3414DE2BE422}">
      <dgm:prSet/>
      <dgm:spPr/>
      <dgm:t>
        <a:bodyPr/>
        <a:lstStyle/>
        <a:p>
          <a:endParaRPr lang="ru-RU"/>
        </a:p>
      </dgm:t>
    </dgm:pt>
    <dgm:pt modelId="{88506CD4-8490-46D6-AC7C-370ED023542F}" type="sibTrans" cxnId="{ACECEA15-4370-48F5-8009-3414DE2BE422}">
      <dgm:prSet/>
      <dgm:spPr/>
      <dgm:t>
        <a:bodyPr/>
        <a:lstStyle/>
        <a:p>
          <a:endParaRPr lang="ru-RU"/>
        </a:p>
      </dgm:t>
    </dgm:pt>
    <dgm:pt modelId="{261B7062-6F20-4B82-8349-835A758DE4F6}">
      <dgm:prSet/>
      <dgm:spPr/>
      <dgm:t>
        <a:bodyPr/>
        <a:lstStyle/>
        <a:p>
          <a:pPr algn="l"/>
          <a:r>
            <a:rPr lang="uk-UA" b="1" noProof="0" smtClean="0"/>
            <a:t>МІЖНАРОДНИЙ ПАКТ ПРО ГРОМАДЯНСЬКІ ТА ПОЛІТИЧНІ ПРАВА, (1966)</a:t>
          </a:r>
          <a:endParaRPr lang="uk-UA" b="1" noProof="0" dirty="0"/>
        </a:p>
      </dgm:t>
    </dgm:pt>
    <dgm:pt modelId="{D663C1D0-7D26-4F92-9856-8E4908E9466B}" type="parTrans" cxnId="{D8B5E7EC-89E6-44E9-A290-1BCF66A94995}">
      <dgm:prSet/>
      <dgm:spPr/>
      <dgm:t>
        <a:bodyPr/>
        <a:lstStyle/>
        <a:p>
          <a:endParaRPr lang="ru-RU"/>
        </a:p>
      </dgm:t>
    </dgm:pt>
    <dgm:pt modelId="{C118D2C0-3697-4AE2-A2D7-6C1CD900BE52}" type="sibTrans" cxnId="{D8B5E7EC-89E6-44E9-A290-1BCF66A94995}">
      <dgm:prSet/>
      <dgm:spPr/>
      <dgm:t>
        <a:bodyPr/>
        <a:lstStyle/>
        <a:p>
          <a:endParaRPr lang="ru-RU"/>
        </a:p>
      </dgm:t>
    </dgm:pt>
    <dgm:pt modelId="{69902A04-D2CF-4D0D-A3FE-EA4EB1151547}">
      <dgm:prSet/>
      <dgm:spPr/>
      <dgm:t>
        <a:bodyPr/>
        <a:lstStyle/>
        <a:p>
          <a:pPr algn="l"/>
          <a:r>
            <a:rPr lang="uk-UA" b="0" noProof="0" dirty="0" smtClean="0"/>
            <a:t>процес щодо неповнолітніх має бути таким, що враховує їх вік ( і бажання у сприянні перевиховати неповнолітнього);</a:t>
          </a:r>
          <a:endParaRPr lang="uk-UA" b="0" noProof="0" dirty="0"/>
        </a:p>
      </dgm:t>
    </dgm:pt>
    <dgm:pt modelId="{71290049-3290-4219-A917-54CA5F247AD7}" type="parTrans" cxnId="{0788B3F5-B253-43FF-A058-CEB39109376E}">
      <dgm:prSet/>
      <dgm:spPr/>
      <dgm:t>
        <a:bodyPr/>
        <a:lstStyle/>
        <a:p>
          <a:endParaRPr lang="ru-RU"/>
        </a:p>
      </dgm:t>
    </dgm:pt>
    <dgm:pt modelId="{17CF6696-0A8F-4147-A136-48A2D96045DC}" type="sibTrans" cxnId="{0788B3F5-B253-43FF-A058-CEB39109376E}">
      <dgm:prSet/>
      <dgm:spPr/>
      <dgm:t>
        <a:bodyPr/>
        <a:lstStyle/>
        <a:p>
          <a:endParaRPr lang="ru-RU"/>
        </a:p>
      </dgm:t>
    </dgm:pt>
    <dgm:pt modelId="{CFE2D16D-7CA6-473B-B9DC-A75F3592A199}">
      <dgm:prSet/>
      <dgm:spPr/>
      <dgm:t>
        <a:bodyPr/>
        <a:lstStyle/>
        <a:p>
          <a:pPr algn="l"/>
          <a:r>
            <a:rPr lang="uk-UA" b="0" noProof="0" dirty="0" smtClean="0"/>
            <a:t>ст.24: кожна дитина без будь якої дискримінації має право на такі заходи захисту, які є необхідними в її становищі, з боку сім'ї, суспільства та держави;</a:t>
          </a:r>
          <a:endParaRPr lang="uk-UA" b="0" noProof="0" dirty="0"/>
        </a:p>
      </dgm:t>
    </dgm:pt>
    <dgm:pt modelId="{9502E0F4-0F5D-453C-9810-8EDF66D73835}" type="parTrans" cxnId="{169600B3-AC66-49D0-A977-F4F85F92B1FE}">
      <dgm:prSet/>
      <dgm:spPr/>
      <dgm:t>
        <a:bodyPr/>
        <a:lstStyle/>
        <a:p>
          <a:endParaRPr lang="ru-RU"/>
        </a:p>
      </dgm:t>
    </dgm:pt>
    <dgm:pt modelId="{98C9F2CE-5CFA-477A-B577-8ED4F46691FB}" type="sibTrans" cxnId="{169600B3-AC66-49D0-A977-F4F85F92B1FE}">
      <dgm:prSet/>
      <dgm:spPr/>
      <dgm:t>
        <a:bodyPr/>
        <a:lstStyle/>
        <a:p>
          <a:endParaRPr lang="ru-RU"/>
        </a:p>
      </dgm:t>
    </dgm:pt>
    <dgm:pt modelId="{421F8AB8-6199-4528-A226-4C99B8EBFCB7}" type="pres">
      <dgm:prSet presAssocID="{63F4EC55-EE41-4345-956A-110783AE46E9}" presName="Name0" presStyleCnt="0">
        <dgm:presLayoutVars>
          <dgm:chPref val="1"/>
          <dgm:dir/>
          <dgm:animOne val="branch"/>
          <dgm:animLvl val="lvl"/>
          <dgm:resizeHandles/>
        </dgm:presLayoutVars>
      </dgm:prSet>
      <dgm:spPr/>
      <dgm:t>
        <a:bodyPr/>
        <a:lstStyle/>
        <a:p>
          <a:endParaRPr lang="ru-RU"/>
        </a:p>
      </dgm:t>
    </dgm:pt>
    <dgm:pt modelId="{7B1ACFF1-83BF-4471-A8A1-704B87F187DD}" type="pres">
      <dgm:prSet presAssocID="{AE083C77-F743-4581-B941-664523419B6C}" presName="vertOne" presStyleCnt="0"/>
      <dgm:spPr/>
      <dgm:t>
        <a:bodyPr/>
        <a:lstStyle/>
        <a:p>
          <a:endParaRPr lang="ru-RU"/>
        </a:p>
      </dgm:t>
    </dgm:pt>
    <dgm:pt modelId="{B4BA6AA9-31E0-4593-989E-EDA29E42B062}" type="pres">
      <dgm:prSet presAssocID="{AE083C77-F743-4581-B941-664523419B6C}" presName="txOne" presStyleLbl="node0" presStyleIdx="0" presStyleCnt="1" custScaleX="100095" custScaleY="56572">
        <dgm:presLayoutVars>
          <dgm:chPref val="3"/>
        </dgm:presLayoutVars>
      </dgm:prSet>
      <dgm:spPr/>
      <dgm:t>
        <a:bodyPr/>
        <a:lstStyle/>
        <a:p>
          <a:endParaRPr lang="ru-RU"/>
        </a:p>
      </dgm:t>
    </dgm:pt>
    <dgm:pt modelId="{EB27B691-F145-490D-A77E-87A154125E62}" type="pres">
      <dgm:prSet presAssocID="{AE083C77-F743-4581-B941-664523419B6C}" presName="parTransOne" presStyleCnt="0"/>
      <dgm:spPr/>
      <dgm:t>
        <a:bodyPr/>
        <a:lstStyle/>
        <a:p>
          <a:endParaRPr lang="ru-RU"/>
        </a:p>
      </dgm:t>
    </dgm:pt>
    <dgm:pt modelId="{A7040000-9769-4A5C-A0F1-AFFAC6F3E069}" type="pres">
      <dgm:prSet presAssocID="{AE083C77-F743-4581-B941-664523419B6C}" presName="horzOne" presStyleCnt="0"/>
      <dgm:spPr/>
      <dgm:t>
        <a:bodyPr/>
        <a:lstStyle/>
        <a:p>
          <a:endParaRPr lang="ru-RU"/>
        </a:p>
      </dgm:t>
    </dgm:pt>
    <dgm:pt modelId="{01531709-ADE9-41AF-9802-88B66DA0EDCE}" type="pres">
      <dgm:prSet presAssocID="{A68BC819-7952-4963-856A-F478368557F1}" presName="vertTwo" presStyleCnt="0"/>
      <dgm:spPr/>
      <dgm:t>
        <a:bodyPr/>
        <a:lstStyle/>
        <a:p>
          <a:endParaRPr lang="ru-RU"/>
        </a:p>
      </dgm:t>
    </dgm:pt>
    <dgm:pt modelId="{BE5F2FCE-9776-4FDA-9FDE-C22CF07EB63B}" type="pres">
      <dgm:prSet presAssocID="{A68BC819-7952-4963-856A-F478368557F1}" presName="txTwo" presStyleLbl="node2" presStyleIdx="0" presStyleCnt="3">
        <dgm:presLayoutVars>
          <dgm:chPref val="3"/>
        </dgm:presLayoutVars>
      </dgm:prSet>
      <dgm:spPr/>
      <dgm:t>
        <a:bodyPr/>
        <a:lstStyle/>
        <a:p>
          <a:endParaRPr lang="ru-RU"/>
        </a:p>
      </dgm:t>
    </dgm:pt>
    <dgm:pt modelId="{977C61E4-D03D-44BC-A90D-60FFC73C8D77}" type="pres">
      <dgm:prSet presAssocID="{A68BC819-7952-4963-856A-F478368557F1}" presName="parTransTwo" presStyleCnt="0"/>
      <dgm:spPr/>
      <dgm:t>
        <a:bodyPr/>
        <a:lstStyle/>
        <a:p>
          <a:endParaRPr lang="ru-RU"/>
        </a:p>
      </dgm:t>
    </dgm:pt>
    <dgm:pt modelId="{419702F0-EA3A-465F-AF05-A17063D2E4C7}" type="pres">
      <dgm:prSet presAssocID="{A68BC819-7952-4963-856A-F478368557F1}" presName="horzTwo" presStyleCnt="0"/>
      <dgm:spPr/>
      <dgm:t>
        <a:bodyPr/>
        <a:lstStyle/>
        <a:p>
          <a:endParaRPr lang="ru-RU"/>
        </a:p>
      </dgm:t>
    </dgm:pt>
    <dgm:pt modelId="{AC98BAD0-DF06-409B-8004-61D613D404E8}" type="pres">
      <dgm:prSet presAssocID="{F05ECEC8-7726-4EAF-AECF-9054CCBBCFF7}" presName="vertThree" presStyleCnt="0"/>
      <dgm:spPr/>
      <dgm:t>
        <a:bodyPr/>
        <a:lstStyle/>
        <a:p>
          <a:endParaRPr lang="ru-RU"/>
        </a:p>
      </dgm:t>
    </dgm:pt>
    <dgm:pt modelId="{CBD931E6-0065-42CC-BAA3-65EA66467A63}" type="pres">
      <dgm:prSet presAssocID="{F05ECEC8-7726-4EAF-AECF-9054CCBBCFF7}" presName="txThree" presStyleLbl="node3" presStyleIdx="0" presStyleCnt="5">
        <dgm:presLayoutVars>
          <dgm:chPref val="3"/>
        </dgm:presLayoutVars>
      </dgm:prSet>
      <dgm:spPr/>
      <dgm:t>
        <a:bodyPr/>
        <a:lstStyle/>
        <a:p>
          <a:endParaRPr lang="ru-RU"/>
        </a:p>
      </dgm:t>
    </dgm:pt>
    <dgm:pt modelId="{A6E72997-6713-4630-B21F-BA5A7874DAD9}" type="pres">
      <dgm:prSet presAssocID="{F05ECEC8-7726-4EAF-AECF-9054CCBBCFF7}" presName="horzThree" presStyleCnt="0"/>
      <dgm:spPr/>
      <dgm:t>
        <a:bodyPr/>
        <a:lstStyle/>
        <a:p>
          <a:endParaRPr lang="ru-RU"/>
        </a:p>
      </dgm:t>
    </dgm:pt>
    <dgm:pt modelId="{EA1109C9-8AE1-4643-BAB8-A522F430940F}" type="pres">
      <dgm:prSet presAssocID="{D121946D-6B1F-43A6-BA18-F20896C475B0}" presName="sibSpaceThree" presStyleCnt="0"/>
      <dgm:spPr/>
      <dgm:t>
        <a:bodyPr/>
        <a:lstStyle/>
        <a:p>
          <a:endParaRPr lang="ru-RU"/>
        </a:p>
      </dgm:t>
    </dgm:pt>
    <dgm:pt modelId="{57DF9D25-7871-4911-B519-E48AC41D0AA5}" type="pres">
      <dgm:prSet presAssocID="{042052D8-4C5A-4244-81E0-7BC2E53CF000}" presName="vertThree" presStyleCnt="0"/>
      <dgm:spPr/>
      <dgm:t>
        <a:bodyPr/>
        <a:lstStyle/>
        <a:p>
          <a:endParaRPr lang="ru-RU"/>
        </a:p>
      </dgm:t>
    </dgm:pt>
    <dgm:pt modelId="{D4C35F76-078F-4E42-9DE0-5703865AD4BE}" type="pres">
      <dgm:prSet presAssocID="{042052D8-4C5A-4244-81E0-7BC2E53CF000}" presName="txThree" presStyleLbl="node3" presStyleIdx="1" presStyleCnt="5">
        <dgm:presLayoutVars>
          <dgm:chPref val="3"/>
        </dgm:presLayoutVars>
      </dgm:prSet>
      <dgm:spPr/>
      <dgm:t>
        <a:bodyPr/>
        <a:lstStyle/>
        <a:p>
          <a:endParaRPr lang="ru-RU"/>
        </a:p>
      </dgm:t>
    </dgm:pt>
    <dgm:pt modelId="{45F8C031-3104-4B70-8C30-F00D1354099C}" type="pres">
      <dgm:prSet presAssocID="{042052D8-4C5A-4244-81E0-7BC2E53CF000}" presName="horzThree" presStyleCnt="0"/>
      <dgm:spPr/>
      <dgm:t>
        <a:bodyPr/>
        <a:lstStyle/>
        <a:p>
          <a:endParaRPr lang="ru-RU"/>
        </a:p>
      </dgm:t>
    </dgm:pt>
    <dgm:pt modelId="{384D4E98-8485-4317-89E0-05DDB4AE5E51}" type="pres">
      <dgm:prSet presAssocID="{B685B9AF-802E-448F-B17B-CF1834B2D466}" presName="sibSpaceTwo" presStyleCnt="0"/>
      <dgm:spPr/>
      <dgm:t>
        <a:bodyPr/>
        <a:lstStyle/>
        <a:p>
          <a:endParaRPr lang="ru-RU"/>
        </a:p>
      </dgm:t>
    </dgm:pt>
    <dgm:pt modelId="{C896ACBB-7DDD-4344-90E9-F06755382256}" type="pres">
      <dgm:prSet presAssocID="{2EFB04DB-8348-4288-B2C7-3CB8946B5B6F}" presName="vertTwo" presStyleCnt="0"/>
      <dgm:spPr/>
      <dgm:t>
        <a:bodyPr/>
        <a:lstStyle/>
        <a:p>
          <a:endParaRPr lang="ru-RU"/>
        </a:p>
      </dgm:t>
    </dgm:pt>
    <dgm:pt modelId="{CEF52654-B921-4783-A546-BB4B0A20D028}" type="pres">
      <dgm:prSet presAssocID="{2EFB04DB-8348-4288-B2C7-3CB8946B5B6F}" presName="txTwo" presStyleLbl="node2" presStyleIdx="1" presStyleCnt="3">
        <dgm:presLayoutVars>
          <dgm:chPref val="3"/>
        </dgm:presLayoutVars>
      </dgm:prSet>
      <dgm:spPr/>
      <dgm:t>
        <a:bodyPr/>
        <a:lstStyle/>
        <a:p>
          <a:endParaRPr lang="ru-RU"/>
        </a:p>
      </dgm:t>
    </dgm:pt>
    <dgm:pt modelId="{9ED4CF12-7239-4698-8B7D-1D24C1251C02}" type="pres">
      <dgm:prSet presAssocID="{2EFB04DB-8348-4288-B2C7-3CB8946B5B6F}" presName="parTransTwo" presStyleCnt="0"/>
      <dgm:spPr/>
      <dgm:t>
        <a:bodyPr/>
        <a:lstStyle/>
        <a:p>
          <a:endParaRPr lang="ru-RU"/>
        </a:p>
      </dgm:t>
    </dgm:pt>
    <dgm:pt modelId="{80053967-DF1D-4136-8A04-AD0638DAA346}" type="pres">
      <dgm:prSet presAssocID="{2EFB04DB-8348-4288-B2C7-3CB8946B5B6F}" presName="horzTwo" presStyleCnt="0"/>
      <dgm:spPr/>
      <dgm:t>
        <a:bodyPr/>
        <a:lstStyle/>
        <a:p>
          <a:endParaRPr lang="ru-RU"/>
        </a:p>
      </dgm:t>
    </dgm:pt>
    <dgm:pt modelId="{32A4854F-1A56-42AD-AE3B-DF0A6D992AAF}" type="pres">
      <dgm:prSet presAssocID="{C6788281-23CA-4025-B5A5-C6D6E3A46CC5}" presName="vertThree" presStyleCnt="0"/>
      <dgm:spPr/>
      <dgm:t>
        <a:bodyPr/>
        <a:lstStyle/>
        <a:p>
          <a:endParaRPr lang="ru-RU"/>
        </a:p>
      </dgm:t>
    </dgm:pt>
    <dgm:pt modelId="{0531BFF9-6887-4FEB-AD01-A55270D00CD5}" type="pres">
      <dgm:prSet presAssocID="{C6788281-23CA-4025-B5A5-C6D6E3A46CC5}" presName="txThree" presStyleLbl="node3" presStyleIdx="2" presStyleCnt="5">
        <dgm:presLayoutVars>
          <dgm:chPref val="3"/>
        </dgm:presLayoutVars>
      </dgm:prSet>
      <dgm:spPr/>
      <dgm:t>
        <a:bodyPr/>
        <a:lstStyle/>
        <a:p>
          <a:endParaRPr lang="ru-RU"/>
        </a:p>
      </dgm:t>
    </dgm:pt>
    <dgm:pt modelId="{891B5A10-84B5-4EB2-B9EB-A9C0D09531BE}" type="pres">
      <dgm:prSet presAssocID="{C6788281-23CA-4025-B5A5-C6D6E3A46CC5}" presName="horzThree" presStyleCnt="0"/>
      <dgm:spPr/>
      <dgm:t>
        <a:bodyPr/>
        <a:lstStyle/>
        <a:p>
          <a:endParaRPr lang="ru-RU"/>
        </a:p>
      </dgm:t>
    </dgm:pt>
    <dgm:pt modelId="{6EC25FD8-4C83-4210-8B0D-506070C5917B}" type="pres">
      <dgm:prSet presAssocID="{CD24A0F6-A217-4AC2-979B-60D2A86A4CD5}" presName="sibSpaceTwo" presStyleCnt="0"/>
      <dgm:spPr/>
      <dgm:t>
        <a:bodyPr/>
        <a:lstStyle/>
        <a:p>
          <a:endParaRPr lang="ru-RU"/>
        </a:p>
      </dgm:t>
    </dgm:pt>
    <dgm:pt modelId="{308300C3-2FBE-4093-B0A0-F7DA86441EE4}" type="pres">
      <dgm:prSet presAssocID="{261B7062-6F20-4B82-8349-835A758DE4F6}" presName="vertTwo" presStyleCnt="0"/>
      <dgm:spPr/>
      <dgm:t>
        <a:bodyPr/>
        <a:lstStyle/>
        <a:p>
          <a:endParaRPr lang="ru-RU"/>
        </a:p>
      </dgm:t>
    </dgm:pt>
    <dgm:pt modelId="{D3F7A855-7592-468D-9A97-E59F018F8209}" type="pres">
      <dgm:prSet presAssocID="{261B7062-6F20-4B82-8349-835A758DE4F6}" presName="txTwo" presStyleLbl="node2" presStyleIdx="2" presStyleCnt="3">
        <dgm:presLayoutVars>
          <dgm:chPref val="3"/>
        </dgm:presLayoutVars>
      </dgm:prSet>
      <dgm:spPr/>
      <dgm:t>
        <a:bodyPr/>
        <a:lstStyle/>
        <a:p>
          <a:endParaRPr lang="ru-RU"/>
        </a:p>
      </dgm:t>
    </dgm:pt>
    <dgm:pt modelId="{C1B996B9-7354-4014-8AD7-34FA48C0DABA}" type="pres">
      <dgm:prSet presAssocID="{261B7062-6F20-4B82-8349-835A758DE4F6}" presName="parTransTwo" presStyleCnt="0"/>
      <dgm:spPr/>
      <dgm:t>
        <a:bodyPr/>
        <a:lstStyle/>
        <a:p>
          <a:endParaRPr lang="ru-RU"/>
        </a:p>
      </dgm:t>
    </dgm:pt>
    <dgm:pt modelId="{1A186351-9B16-481E-89FD-D37DF9D30685}" type="pres">
      <dgm:prSet presAssocID="{261B7062-6F20-4B82-8349-835A758DE4F6}" presName="horzTwo" presStyleCnt="0"/>
      <dgm:spPr/>
      <dgm:t>
        <a:bodyPr/>
        <a:lstStyle/>
        <a:p>
          <a:endParaRPr lang="ru-RU"/>
        </a:p>
      </dgm:t>
    </dgm:pt>
    <dgm:pt modelId="{9AEDD48C-2C10-4538-8010-2972E99CF556}" type="pres">
      <dgm:prSet presAssocID="{69902A04-D2CF-4D0D-A3FE-EA4EB1151547}" presName="vertThree" presStyleCnt="0"/>
      <dgm:spPr/>
      <dgm:t>
        <a:bodyPr/>
        <a:lstStyle/>
        <a:p>
          <a:endParaRPr lang="ru-RU"/>
        </a:p>
      </dgm:t>
    </dgm:pt>
    <dgm:pt modelId="{A0DF1F0D-09AC-44CD-819F-D2C85176200A}" type="pres">
      <dgm:prSet presAssocID="{69902A04-D2CF-4D0D-A3FE-EA4EB1151547}" presName="txThree" presStyleLbl="node3" presStyleIdx="3" presStyleCnt="5">
        <dgm:presLayoutVars>
          <dgm:chPref val="3"/>
        </dgm:presLayoutVars>
      </dgm:prSet>
      <dgm:spPr/>
      <dgm:t>
        <a:bodyPr/>
        <a:lstStyle/>
        <a:p>
          <a:endParaRPr lang="ru-RU"/>
        </a:p>
      </dgm:t>
    </dgm:pt>
    <dgm:pt modelId="{05F81029-F8C2-4D2C-BD0C-65EC24D4AAF2}" type="pres">
      <dgm:prSet presAssocID="{69902A04-D2CF-4D0D-A3FE-EA4EB1151547}" presName="horzThree" presStyleCnt="0"/>
      <dgm:spPr/>
      <dgm:t>
        <a:bodyPr/>
        <a:lstStyle/>
        <a:p>
          <a:endParaRPr lang="ru-RU"/>
        </a:p>
      </dgm:t>
    </dgm:pt>
    <dgm:pt modelId="{C5F63ACD-410C-4DEB-8633-CB9FA2CCD125}" type="pres">
      <dgm:prSet presAssocID="{17CF6696-0A8F-4147-A136-48A2D96045DC}" presName="sibSpaceThree" presStyleCnt="0"/>
      <dgm:spPr/>
      <dgm:t>
        <a:bodyPr/>
        <a:lstStyle/>
        <a:p>
          <a:endParaRPr lang="ru-RU"/>
        </a:p>
      </dgm:t>
    </dgm:pt>
    <dgm:pt modelId="{9C633F5F-9FC1-43C0-85C0-992810B3BB30}" type="pres">
      <dgm:prSet presAssocID="{CFE2D16D-7CA6-473B-B9DC-A75F3592A199}" presName="vertThree" presStyleCnt="0"/>
      <dgm:spPr/>
      <dgm:t>
        <a:bodyPr/>
        <a:lstStyle/>
        <a:p>
          <a:endParaRPr lang="ru-RU"/>
        </a:p>
      </dgm:t>
    </dgm:pt>
    <dgm:pt modelId="{CEE03A2B-0819-4481-915C-1BBA3784ABD0}" type="pres">
      <dgm:prSet presAssocID="{CFE2D16D-7CA6-473B-B9DC-A75F3592A199}" presName="txThree" presStyleLbl="node3" presStyleIdx="4" presStyleCnt="5">
        <dgm:presLayoutVars>
          <dgm:chPref val="3"/>
        </dgm:presLayoutVars>
      </dgm:prSet>
      <dgm:spPr/>
      <dgm:t>
        <a:bodyPr/>
        <a:lstStyle/>
        <a:p>
          <a:endParaRPr lang="ru-RU"/>
        </a:p>
      </dgm:t>
    </dgm:pt>
    <dgm:pt modelId="{CAAC09D0-679C-4315-B372-0F284D2B8372}" type="pres">
      <dgm:prSet presAssocID="{CFE2D16D-7CA6-473B-B9DC-A75F3592A199}" presName="horzThree" presStyleCnt="0"/>
      <dgm:spPr/>
      <dgm:t>
        <a:bodyPr/>
        <a:lstStyle/>
        <a:p>
          <a:endParaRPr lang="ru-RU"/>
        </a:p>
      </dgm:t>
    </dgm:pt>
  </dgm:ptLst>
  <dgm:cxnLst>
    <dgm:cxn modelId="{1A302AEC-3046-431A-A064-BBB7E68E054E}" type="presOf" srcId="{261B7062-6F20-4B82-8349-835A758DE4F6}" destId="{D3F7A855-7592-468D-9A97-E59F018F8209}" srcOrd="0" destOrd="0" presId="urn:microsoft.com/office/officeart/2005/8/layout/hierarchy4"/>
    <dgm:cxn modelId="{EA5EE81F-EE68-4E8B-B9D3-F3714F6109D8}" type="presOf" srcId="{CFE2D16D-7CA6-473B-B9DC-A75F3592A199}" destId="{CEE03A2B-0819-4481-915C-1BBA3784ABD0}" srcOrd="0" destOrd="0" presId="urn:microsoft.com/office/officeart/2005/8/layout/hierarchy4"/>
    <dgm:cxn modelId="{CB1B3D54-0CB1-40B6-AF99-DA8D4697CBBA}" srcId="{63F4EC55-EE41-4345-956A-110783AE46E9}" destId="{AE083C77-F743-4581-B941-664523419B6C}" srcOrd="0" destOrd="0" parTransId="{8AF28742-360C-49BC-8611-A6F08BAC9C91}" sibTransId="{F3496E0A-3A5F-4639-B6D0-508108CE834C}"/>
    <dgm:cxn modelId="{10859704-50D6-419B-B906-D612B3937154}" type="presOf" srcId="{69902A04-D2CF-4D0D-A3FE-EA4EB1151547}" destId="{A0DF1F0D-09AC-44CD-819F-D2C85176200A}" srcOrd="0" destOrd="0" presId="urn:microsoft.com/office/officeart/2005/8/layout/hierarchy4"/>
    <dgm:cxn modelId="{CE63399D-E069-47AA-8A41-56ACB9867DE4}" srcId="{AE083C77-F743-4581-B941-664523419B6C}" destId="{A68BC819-7952-4963-856A-F478368557F1}" srcOrd="0" destOrd="0" parTransId="{E465990B-6AAC-458B-9313-22638ADDED4D}" sibTransId="{B685B9AF-802E-448F-B17B-CF1834B2D466}"/>
    <dgm:cxn modelId="{51024936-0E55-4B7B-AEEE-5A7DDB799FCB}" type="presOf" srcId="{AE083C77-F743-4581-B941-664523419B6C}" destId="{B4BA6AA9-31E0-4593-989E-EDA29E42B062}" srcOrd="0" destOrd="0" presId="urn:microsoft.com/office/officeart/2005/8/layout/hierarchy4"/>
    <dgm:cxn modelId="{270E43EA-6C48-4D13-8CA3-CBA25D5469DE}" type="presOf" srcId="{F05ECEC8-7726-4EAF-AECF-9054CCBBCFF7}" destId="{CBD931E6-0065-42CC-BAA3-65EA66467A63}" srcOrd="0" destOrd="0" presId="urn:microsoft.com/office/officeart/2005/8/layout/hierarchy4"/>
    <dgm:cxn modelId="{0788B3F5-B253-43FF-A058-CEB39109376E}" srcId="{261B7062-6F20-4B82-8349-835A758DE4F6}" destId="{69902A04-D2CF-4D0D-A3FE-EA4EB1151547}" srcOrd="0" destOrd="0" parTransId="{71290049-3290-4219-A917-54CA5F247AD7}" sibTransId="{17CF6696-0A8F-4147-A136-48A2D96045DC}"/>
    <dgm:cxn modelId="{D8B5E7EC-89E6-44E9-A290-1BCF66A94995}" srcId="{AE083C77-F743-4581-B941-664523419B6C}" destId="{261B7062-6F20-4B82-8349-835A758DE4F6}" srcOrd="2" destOrd="0" parTransId="{D663C1D0-7D26-4F92-9856-8E4908E9466B}" sibTransId="{C118D2C0-3697-4AE2-A2D7-6C1CD900BE52}"/>
    <dgm:cxn modelId="{B8FB8619-1AFF-4A67-9BAB-53CAF36DDD2E}" srcId="{AE083C77-F743-4581-B941-664523419B6C}" destId="{2EFB04DB-8348-4288-B2C7-3CB8946B5B6F}" srcOrd="1" destOrd="0" parTransId="{CB17DD04-7FA7-4C2B-A8AE-8B2E39488608}" sibTransId="{CD24A0F6-A217-4AC2-979B-60D2A86A4CD5}"/>
    <dgm:cxn modelId="{ACECEA15-4370-48F5-8009-3414DE2BE422}" srcId="{2EFB04DB-8348-4288-B2C7-3CB8946B5B6F}" destId="{C6788281-23CA-4025-B5A5-C6D6E3A46CC5}" srcOrd="0" destOrd="0" parTransId="{BC281461-4820-4871-BDE0-EFDFA1D80126}" sibTransId="{88506CD4-8490-46D6-AC7C-370ED023542F}"/>
    <dgm:cxn modelId="{718A6175-5339-4037-BB26-34E4DCAD531C}" type="presOf" srcId="{63F4EC55-EE41-4345-956A-110783AE46E9}" destId="{421F8AB8-6199-4528-A226-4C99B8EBFCB7}" srcOrd="0" destOrd="0" presId="urn:microsoft.com/office/officeart/2005/8/layout/hierarchy4"/>
    <dgm:cxn modelId="{9E367A15-09AA-4D24-B260-38B2ADFAA7F8}" type="presOf" srcId="{C6788281-23CA-4025-B5A5-C6D6E3A46CC5}" destId="{0531BFF9-6887-4FEB-AD01-A55270D00CD5}" srcOrd="0" destOrd="0" presId="urn:microsoft.com/office/officeart/2005/8/layout/hierarchy4"/>
    <dgm:cxn modelId="{8BDE1FD1-89BA-4C7E-9CC5-9AF1302A398A}" type="presOf" srcId="{A68BC819-7952-4963-856A-F478368557F1}" destId="{BE5F2FCE-9776-4FDA-9FDE-C22CF07EB63B}" srcOrd="0" destOrd="0" presId="urn:microsoft.com/office/officeart/2005/8/layout/hierarchy4"/>
    <dgm:cxn modelId="{2E5E611F-0DF3-4FE5-870B-DBB290CC0E28}" type="presOf" srcId="{2EFB04DB-8348-4288-B2C7-3CB8946B5B6F}" destId="{CEF52654-B921-4783-A546-BB4B0A20D028}" srcOrd="0" destOrd="0" presId="urn:microsoft.com/office/officeart/2005/8/layout/hierarchy4"/>
    <dgm:cxn modelId="{65171D35-A20E-46BC-A0B2-85CE250406DD}" srcId="{A68BC819-7952-4963-856A-F478368557F1}" destId="{042052D8-4C5A-4244-81E0-7BC2E53CF000}" srcOrd="1" destOrd="0" parTransId="{042176D4-CA70-4EB0-8A6B-06A01C886162}" sibTransId="{93CF7871-017C-4579-9425-2E6CDA082FB3}"/>
    <dgm:cxn modelId="{764CBD35-FF0C-4B89-AD77-7A90B87A9A3C}" srcId="{A68BC819-7952-4963-856A-F478368557F1}" destId="{F05ECEC8-7726-4EAF-AECF-9054CCBBCFF7}" srcOrd="0" destOrd="0" parTransId="{B561507F-512E-4C1C-9553-5485F4AECF79}" sibTransId="{D121946D-6B1F-43A6-BA18-F20896C475B0}"/>
    <dgm:cxn modelId="{169600B3-AC66-49D0-A977-F4F85F92B1FE}" srcId="{261B7062-6F20-4B82-8349-835A758DE4F6}" destId="{CFE2D16D-7CA6-473B-B9DC-A75F3592A199}" srcOrd="1" destOrd="0" parTransId="{9502E0F4-0F5D-453C-9810-8EDF66D73835}" sibTransId="{98C9F2CE-5CFA-477A-B577-8ED4F46691FB}"/>
    <dgm:cxn modelId="{0A245578-1EB6-488B-9D0F-85ED94567CE2}" type="presOf" srcId="{042052D8-4C5A-4244-81E0-7BC2E53CF000}" destId="{D4C35F76-078F-4E42-9DE0-5703865AD4BE}" srcOrd="0" destOrd="0" presId="urn:microsoft.com/office/officeart/2005/8/layout/hierarchy4"/>
    <dgm:cxn modelId="{841FC2B6-E4F6-4CCA-9D8C-723A27105EB2}" type="presParOf" srcId="{421F8AB8-6199-4528-A226-4C99B8EBFCB7}" destId="{7B1ACFF1-83BF-4471-A8A1-704B87F187DD}" srcOrd="0" destOrd="0" presId="urn:microsoft.com/office/officeart/2005/8/layout/hierarchy4"/>
    <dgm:cxn modelId="{00956503-6773-4127-87F7-31BAAD38F76E}" type="presParOf" srcId="{7B1ACFF1-83BF-4471-A8A1-704B87F187DD}" destId="{B4BA6AA9-31E0-4593-989E-EDA29E42B062}" srcOrd="0" destOrd="0" presId="urn:microsoft.com/office/officeart/2005/8/layout/hierarchy4"/>
    <dgm:cxn modelId="{4435623F-B829-48F1-BDFD-816C8028C49A}" type="presParOf" srcId="{7B1ACFF1-83BF-4471-A8A1-704B87F187DD}" destId="{EB27B691-F145-490D-A77E-87A154125E62}" srcOrd="1" destOrd="0" presId="urn:microsoft.com/office/officeart/2005/8/layout/hierarchy4"/>
    <dgm:cxn modelId="{F4BDBFA3-8B25-40CC-B78D-B9A4DA14C10B}" type="presParOf" srcId="{7B1ACFF1-83BF-4471-A8A1-704B87F187DD}" destId="{A7040000-9769-4A5C-A0F1-AFFAC6F3E069}" srcOrd="2" destOrd="0" presId="urn:microsoft.com/office/officeart/2005/8/layout/hierarchy4"/>
    <dgm:cxn modelId="{C95014C2-1927-4F4E-A1E0-EC1430A791AA}" type="presParOf" srcId="{A7040000-9769-4A5C-A0F1-AFFAC6F3E069}" destId="{01531709-ADE9-41AF-9802-88B66DA0EDCE}" srcOrd="0" destOrd="0" presId="urn:microsoft.com/office/officeart/2005/8/layout/hierarchy4"/>
    <dgm:cxn modelId="{909B5E7E-A0D2-4924-824E-D9C7FBCB0B40}" type="presParOf" srcId="{01531709-ADE9-41AF-9802-88B66DA0EDCE}" destId="{BE5F2FCE-9776-4FDA-9FDE-C22CF07EB63B}" srcOrd="0" destOrd="0" presId="urn:microsoft.com/office/officeart/2005/8/layout/hierarchy4"/>
    <dgm:cxn modelId="{99AE3CE4-4872-4F47-A36B-CC72901343E6}" type="presParOf" srcId="{01531709-ADE9-41AF-9802-88B66DA0EDCE}" destId="{977C61E4-D03D-44BC-A90D-60FFC73C8D77}" srcOrd="1" destOrd="0" presId="urn:microsoft.com/office/officeart/2005/8/layout/hierarchy4"/>
    <dgm:cxn modelId="{4A9B4C5F-73E4-4E27-821F-D06916EB8702}" type="presParOf" srcId="{01531709-ADE9-41AF-9802-88B66DA0EDCE}" destId="{419702F0-EA3A-465F-AF05-A17063D2E4C7}" srcOrd="2" destOrd="0" presId="urn:microsoft.com/office/officeart/2005/8/layout/hierarchy4"/>
    <dgm:cxn modelId="{E4045B08-925C-4D00-93D4-18C4FBF19107}" type="presParOf" srcId="{419702F0-EA3A-465F-AF05-A17063D2E4C7}" destId="{AC98BAD0-DF06-409B-8004-61D613D404E8}" srcOrd="0" destOrd="0" presId="urn:microsoft.com/office/officeart/2005/8/layout/hierarchy4"/>
    <dgm:cxn modelId="{030A8943-7044-4A59-821F-9D85F6EB1C59}" type="presParOf" srcId="{AC98BAD0-DF06-409B-8004-61D613D404E8}" destId="{CBD931E6-0065-42CC-BAA3-65EA66467A63}" srcOrd="0" destOrd="0" presId="urn:microsoft.com/office/officeart/2005/8/layout/hierarchy4"/>
    <dgm:cxn modelId="{099D974D-A580-4DF2-BF7C-1CE1749EAAAC}" type="presParOf" srcId="{AC98BAD0-DF06-409B-8004-61D613D404E8}" destId="{A6E72997-6713-4630-B21F-BA5A7874DAD9}" srcOrd="1" destOrd="0" presId="urn:microsoft.com/office/officeart/2005/8/layout/hierarchy4"/>
    <dgm:cxn modelId="{E9A20FE3-BE89-495E-A8CC-392A984530AE}" type="presParOf" srcId="{419702F0-EA3A-465F-AF05-A17063D2E4C7}" destId="{EA1109C9-8AE1-4643-BAB8-A522F430940F}" srcOrd="1" destOrd="0" presId="urn:microsoft.com/office/officeart/2005/8/layout/hierarchy4"/>
    <dgm:cxn modelId="{2017ED41-E415-42F7-86EA-18804F35CACC}" type="presParOf" srcId="{419702F0-EA3A-465F-AF05-A17063D2E4C7}" destId="{57DF9D25-7871-4911-B519-E48AC41D0AA5}" srcOrd="2" destOrd="0" presId="urn:microsoft.com/office/officeart/2005/8/layout/hierarchy4"/>
    <dgm:cxn modelId="{B541B36B-05B0-469C-93BD-5F40251DBC23}" type="presParOf" srcId="{57DF9D25-7871-4911-B519-E48AC41D0AA5}" destId="{D4C35F76-078F-4E42-9DE0-5703865AD4BE}" srcOrd="0" destOrd="0" presId="urn:microsoft.com/office/officeart/2005/8/layout/hierarchy4"/>
    <dgm:cxn modelId="{6BF9E060-35D0-4C53-A7D0-40BAC3CBDEA0}" type="presParOf" srcId="{57DF9D25-7871-4911-B519-E48AC41D0AA5}" destId="{45F8C031-3104-4B70-8C30-F00D1354099C}" srcOrd="1" destOrd="0" presId="urn:microsoft.com/office/officeart/2005/8/layout/hierarchy4"/>
    <dgm:cxn modelId="{B98D5554-FB7C-4FD2-A48E-2C6609E65EE2}" type="presParOf" srcId="{A7040000-9769-4A5C-A0F1-AFFAC6F3E069}" destId="{384D4E98-8485-4317-89E0-05DDB4AE5E51}" srcOrd="1" destOrd="0" presId="urn:microsoft.com/office/officeart/2005/8/layout/hierarchy4"/>
    <dgm:cxn modelId="{9C22061C-31F2-4301-B6C2-A545BB2C299C}" type="presParOf" srcId="{A7040000-9769-4A5C-A0F1-AFFAC6F3E069}" destId="{C896ACBB-7DDD-4344-90E9-F06755382256}" srcOrd="2" destOrd="0" presId="urn:microsoft.com/office/officeart/2005/8/layout/hierarchy4"/>
    <dgm:cxn modelId="{BABD46F7-9C6A-40F2-8225-BBAD3EEF77A1}" type="presParOf" srcId="{C896ACBB-7DDD-4344-90E9-F06755382256}" destId="{CEF52654-B921-4783-A546-BB4B0A20D028}" srcOrd="0" destOrd="0" presId="urn:microsoft.com/office/officeart/2005/8/layout/hierarchy4"/>
    <dgm:cxn modelId="{F34860AF-9777-489F-A09D-E353176EBAA9}" type="presParOf" srcId="{C896ACBB-7DDD-4344-90E9-F06755382256}" destId="{9ED4CF12-7239-4698-8B7D-1D24C1251C02}" srcOrd="1" destOrd="0" presId="urn:microsoft.com/office/officeart/2005/8/layout/hierarchy4"/>
    <dgm:cxn modelId="{6D5E150E-117D-4A92-926B-081846D24EFD}" type="presParOf" srcId="{C896ACBB-7DDD-4344-90E9-F06755382256}" destId="{80053967-DF1D-4136-8A04-AD0638DAA346}" srcOrd="2" destOrd="0" presId="urn:microsoft.com/office/officeart/2005/8/layout/hierarchy4"/>
    <dgm:cxn modelId="{78D9258C-727C-45FE-B379-4E0151B6CDB1}" type="presParOf" srcId="{80053967-DF1D-4136-8A04-AD0638DAA346}" destId="{32A4854F-1A56-42AD-AE3B-DF0A6D992AAF}" srcOrd="0" destOrd="0" presId="urn:microsoft.com/office/officeart/2005/8/layout/hierarchy4"/>
    <dgm:cxn modelId="{25E107FD-F749-4A09-9642-DF0C30C323AC}" type="presParOf" srcId="{32A4854F-1A56-42AD-AE3B-DF0A6D992AAF}" destId="{0531BFF9-6887-4FEB-AD01-A55270D00CD5}" srcOrd="0" destOrd="0" presId="urn:microsoft.com/office/officeart/2005/8/layout/hierarchy4"/>
    <dgm:cxn modelId="{16AB8320-37D3-479B-9205-C78FD43948E8}" type="presParOf" srcId="{32A4854F-1A56-42AD-AE3B-DF0A6D992AAF}" destId="{891B5A10-84B5-4EB2-B9EB-A9C0D09531BE}" srcOrd="1" destOrd="0" presId="urn:microsoft.com/office/officeart/2005/8/layout/hierarchy4"/>
    <dgm:cxn modelId="{F4730FAC-129E-4341-BEAA-9D1A56222336}" type="presParOf" srcId="{A7040000-9769-4A5C-A0F1-AFFAC6F3E069}" destId="{6EC25FD8-4C83-4210-8B0D-506070C5917B}" srcOrd="3" destOrd="0" presId="urn:microsoft.com/office/officeart/2005/8/layout/hierarchy4"/>
    <dgm:cxn modelId="{1191DE5F-7949-401C-A0FC-E08415AE901D}" type="presParOf" srcId="{A7040000-9769-4A5C-A0F1-AFFAC6F3E069}" destId="{308300C3-2FBE-4093-B0A0-F7DA86441EE4}" srcOrd="4" destOrd="0" presId="urn:microsoft.com/office/officeart/2005/8/layout/hierarchy4"/>
    <dgm:cxn modelId="{D30A837B-A77E-4C2F-9FE5-35B472B9D689}" type="presParOf" srcId="{308300C3-2FBE-4093-B0A0-F7DA86441EE4}" destId="{D3F7A855-7592-468D-9A97-E59F018F8209}" srcOrd="0" destOrd="0" presId="urn:microsoft.com/office/officeart/2005/8/layout/hierarchy4"/>
    <dgm:cxn modelId="{2B698C95-6F15-426E-A3AD-034A8FC3F8ED}" type="presParOf" srcId="{308300C3-2FBE-4093-B0A0-F7DA86441EE4}" destId="{C1B996B9-7354-4014-8AD7-34FA48C0DABA}" srcOrd="1" destOrd="0" presId="urn:microsoft.com/office/officeart/2005/8/layout/hierarchy4"/>
    <dgm:cxn modelId="{F2BD3B2D-93DB-48B3-BAAC-3F14A038BB1F}" type="presParOf" srcId="{308300C3-2FBE-4093-B0A0-F7DA86441EE4}" destId="{1A186351-9B16-481E-89FD-D37DF9D30685}" srcOrd="2" destOrd="0" presId="urn:microsoft.com/office/officeart/2005/8/layout/hierarchy4"/>
    <dgm:cxn modelId="{07AB202E-FEB2-4375-BF79-698CA977F67C}" type="presParOf" srcId="{1A186351-9B16-481E-89FD-D37DF9D30685}" destId="{9AEDD48C-2C10-4538-8010-2972E99CF556}" srcOrd="0" destOrd="0" presId="urn:microsoft.com/office/officeart/2005/8/layout/hierarchy4"/>
    <dgm:cxn modelId="{1494E5D5-F1A2-4786-BCD7-7D6FC05135B6}" type="presParOf" srcId="{9AEDD48C-2C10-4538-8010-2972E99CF556}" destId="{A0DF1F0D-09AC-44CD-819F-D2C85176200A}" srcOrd="0" destOrd="0" presId="urn:microsoft.com/office/officeart/2005/8/layout/hierarchy4"/>
    <dgm:cxn modelId="{1DE9027B-1479-4CD7-BD4C-A544847536EE}" type="presParOf" srcId="{9AEDD48C-2C10-4538-8010-2972E99CF556}" destId="{05F81029-F8C2-4D2C-BD0C-65EC24D4AAF2}" srcOrd="1" destOrd="0" presId="urn:microsoft.com/office/officeart/2005/8/layout/hierarchy4"/>
    <dgm:cxn modelId="{D86D3A78-A3B1-426A-965A-BFF7CE98578E}" type="presParOf" srcId="{1A186351-9B16-481E-89FD-D37DF9D30685}" destId="{C5F63ACD-410C-4DEB-8633-CB9FA2CCD125}" srcOrd="1" destOrd="0" presId="urn:microsoft.com/office/officeart/2005/8/layout/hierarchy4"/>
    <dgm:cxn modelId="{A8C50597-3C0B-4F95-A3E9-45D9AAA2BBAE}" type="presParOf" srcId="{1A186351-9B16-481E-89FD-D37DF9D30685}" destId="{9C633F5F-9FC1-43C0-85C0-992810B3BB30}" srcOrd="2" destOrd="0" presId="urn:microsoft.com/office/officeart/2005/8/layout/hierarchy4"/>
    <dgm:cxn modelId="{C25054AA-6D6F-4139-B56F-487E4F9EC2B9}" type="presParOf" srcId="{9C633F5F-9FC1-43C0-85C0-992810B3BB30}" destId="{CEE03A2B-0819-4481-915C-1BBA3784ABD0}" srcOrd="0" destOrd="0" presId="urn:microsoft.com/office/officeart/2005/8/layout/hierarchy4"/>
    <dgm:cxn modelId="{6287885A-F77D-4A1E-9778-01A4C94B8E7E}" type="presParOf" srcId="{9C633F5F-9FC1-43C0-85C0-992810B3BB30}" destId="{CAAC09D0-679C-4315-B372-0F284D2B8372}" srcOrd="1" destOrd="0" presId="urn:microsoft.com/office/officeart/2005/8/layout/hierarchy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63F4EC55-EE41-4345-956A-110783AE46E9}" type="doc">
      <dgm:prSet loTypeId="urn:microsoft.com/office/officeart/2005/8/layout/hierarchy4" loCatId="hierarchy" qsTypeId="urn:microsoft.com/office/officeart/2005/8/quickstyle/simple1" qsCatId="simple" csTypeId="urn:microsoft.com/office/officeart/2005/8/colors/colorful1" csCatId="colorful" phldr="1"/>
      <dgm:spPr/>
      <dgm:t>
        <a:bodyPr/>
        <a:lstStyle/>
        <a:p>
          <a:endParaRPr lang="ru-RU"/>
        </a:p>
      </dgm:t>
    </dgm:pt>
    <dgm:pt modelId="{AE083C77-F743-4581-B941-664523419B6C}">
      <dgm:prSet phldrT="[Текст]"/>
      <dgm:spPr/>
      <dgm:t>
        <a:bodyPr/>
        <a:lstStyle/>
        <a:p>
          <a:r>
            <a:rPr lang="uk-UA" noProof="0" dirty="0" smtClean="0"/>
            <a:t>Основні стандарти, що стосуються загальних прав дитини:</a:t>
          </a:r>
          <a:endParaRPr lang="uk-UA" noProof="0" dirty="0"/>
        </a:p>
      </dgm:t>
    </dgm:pt>
    <dgm:pt modelId="{8AF28742-360C-49BC-8611-A6F08BAC9C91}" type="parTrans" cxnId="{CB1B3D54-0CB1-40B6-AF99-DA8D4697CBBA}">
      <dgm:prSet/>
      <dgm:spPr/>
      <dgm:t>
        <a:bodyPr/>
        <a:lstStyle/>
        <a:p>
          <a:endParaRPr lang="ru-RU"/>
        </a:p>
      </dgm:t>
    </dgm:pt>
    <dgm:pt modelId="{F3496E0A-3A5F-4639-B6D0-508108CE834C}" type="sibTrans" cxnId="{CB1B3D54-0CB1-40B6-AF99-DA8D4697CBBA}">
      <dgm:prSet/>
      <dgm:spPr/>
      <dgm:t>
        <a:bodyPr/>
        <a:lstStyle/>
        <a:p>
          <a:endParaRPr lang="ru-RU"/>
        </a:p>
      </dgm:t>
    </dgm:pt>
    <dgm:pt modelId="{2A57E710-93A2-4F47-B24C-EF70FB5843A9}">
      <dgm:prSet phldrT="[Текст]"/>
      <dgm:spPr/>
      <dgm:t>
        <a:bodyPr/>
        <a:lstStyle/>
        <a:p>
          <a:pPr algn="l"/>
          <a:r>
            <a:rPr lang="uk-UA" b="1" noProof="0" smtClean="0"/>
            <a:t>КОНВЕНЦІЯ ПРОТИ КАТУВАНЬ ТА ІНШИХ ЖОРСТОКИХ, НЕЛЮДСЬКИХ АБО ТАКИХ, ЩО ПРИНИЖУЮТЬ ГІДНІСТЬ, ВИДІВ ПОВОДЖЕННЯ І ПОКАРАННЯ (1984; ратифікована 1987) + ФАКУЛЬТАТИВНИЙ ПРОТОКОЛ, 2002; ратифікований 2006)</a:t>
          </a:r>
          <a:endParaRPr lang="uk-UA" b="0" noProof="0" dirty="0"/>
        </a:p>
      </dgm:t>
    </dgm:pt>
    <dgm:pt modelId="{B287FB2F-E1A9-4CF4-B298-EF6B6EDF858A}" type="parTrans" cxnId="{0D91006D-CA30-4795-9C75-2803D3594490}">
      <dgm:prSet/>
      <dgm:spPr/>
      <dgm:t>
        <a:bodyPr/>
        <a:lstStyle/>
        <a:p>
          <a:endParaRPr lang="ru-RU"/>
        </a:p>
      </dgm:t>
    </dgm:pt>
    <dgm:pt modelId="{47DEA5F2-ECC8-4B47-8805-FFF9FD296E33}" type="sibTrans" cxnId="{0D91006D-CA30-4795-9C75-2803D3594490}">
      <dgm:prSet/>
      <dgm:spPr/>
      <dgm:t>
        <a:bodyPr/>
        <a:lstStyle/>
        <a:p>
          <a:endParaRPr lang="ru-RU"/>
        </a:p>
      </dgm:t>
    </dgm:pt>
    <dgm:pt modelId="{61B55D1A-6037-46BB-80B4-1B9D7266F938}">
      <dgm:prSet phldrT="[Текст]"/>
      <dgm:spPr/>
      <dgm:t>
        <a:bodyPr/>
        <a:lstStyle/>
        <a:p>
          <a:r>
            <a:rPr lang="uk-UA" noProof="0" dirty="0" smtClean="0"/>
            <a:t>забороняє тортури, катування, нелюдське поводження тощо;</a:t>
          </a:r>
          <a:endParaRPr lang="uk-UA" noProof="0" dirty="0"/>
        </a:p>
      </dgm:t>
    </dgm:pt>
    <dgm:pt modelId="{1FE38872-95C8-44AC-BC88-694054EC24B1}" type="parTrans" cxnId="{DFC1842F-197D-4122-B687-0CF1612DD8F3}">
      <dgm:prSet/>
      <dgm:spPr/>
      <dgm:t>
        <a:bodyPr/>
        <a:lstStyle/>
        <a:p>
          <a:endParaRPr lang="ru-RU"/>
        </a:p>
      </dgm:t>
    </dgm:pt>
    <dgm:pt modelId="{8B37101D-E73E-4F7F-AC80-997A08C84CC7}" type="sibTrans" cxnId="{DFC1842F-197D-4122-B687-0CF1612DD8F3}">
      <dgm:prSet/>
      <dgm:spPr/>
      <dgm:t>
        <a:bodyPr/>
        <a:lstStyle/>
        <a:p>
          <a:endParaRPr lang="ru-RU"/>
        </a:p>
      </dgm:t>
    </dgm:pt>
    <dgm:pt modelId="{4A967EDF-6E70-404E-880D-51B347B5A3D3}">
      <dgm:prSet phldrT="[Текст]"/>
      <dgm:spPr/>
      <dgm:t>
        <a:bodyPr/>
        <a:lstStyle/>
        <a:p>
          <a:r>
            <a:rPr lang="uk-UA" noProof="0" dirty="0" smtClean="0"/>
            <a:t>обов'язок розслідувати та піддати кримінальному переслідуванню будь які види тортур;</a:t>
          </a:r>
          <a:endParaRPr lang="uk-UA" noProof="0" dirty="0"/>
        </a:p>
      </dgm:t>
    </dgm:pt>
    <dgm:pt modelId="{34BA6E6D-9460-43F2-BD9D-A754A5C21855}" type="parTrans" cxnId="{5936708A-2401-477D-A64E-DCD499FCA4F1}">
      <dgm:prSet/>
      <dgm:spPr/>
      <dgm:t>
        <a:bodyPr/>
        <a:lstStyle/>
        <a:p>
          <a:endParaRPr lang="ru-RU"/>
        </a:p>
      </dgm:t>
    </dgm:pt>
    <dgm:pt modelId="{B8591BA2-AC5F-4D96-AD15-67BE79E0EED2}" type="sibTrans" cxnId="{5936708A-2401-477D-A64E-DCD499FCA4F1}">
      <dgm:prSet/>
      <dgm:spPr/>
      <dgm:t>
        <a:bodyPr/>
        <a:lstStyle/>
        <a:p>
          <a:endParaRPr lang="ru-RU"/>
        </a:p>
      </dgm:t>
    </dgm:pt>
    <dgm:pt modelId="{AA1481D4-217D-48D5-BDD7-82A80D07F7E2}">
      <dgm:prSet phldrT="[Текст]"/>
      <dgm:spPr/>
      <dgm:t>
        <a:bodyPr/>
        <a:lstStyle/>
        <a:p>
          <a:r>
            <a:rPr lang="uk-UA" noProof="0" dirty="0" smtClean="0"/>
            <a:t>навчання всього персоналу правоохоронних органів і військових структур з питань запобігання катуванням;</a:t>
          </a:r>
          <a:endParaRPr lang="uk-UA" noProof="0" dirty="0"/>
        </a:p>
      </dgm:t>
    </dgm:pt>
    <dgm:pt modelId="{3DE362AE-7854-4EF6-B747-E89CDD4A7B6A}" type="parTrans" cxnId="{5A81DA74-8ACE-4E5C-84C2-90E0FB191FC8}">
      <dgm:prSet/>
      <dgm:spPr/>
      <dgm:t>
        <a:bodyPr/>
        <a:lstStyle/>
        <a:p>
          <a:endParaRPr lang="ru-RU"/>
        </a:p>
      </dgm:t>
    </dgm:pt>
    <dgm:pt modelId="{CDDDB0DB-6ACB-4929-BEC1-E0AE3B37D13D}" type="sibTrans" cxnId="{5A81DA74-8ACE-4E5C-84C2-90E0FB191FC8}">
      <dgm:prSet/>
      <dgm:spPr/>
      <dgm:t>
        <a:bodyPr/>
        <a:lstStyle/>
        <a:p>
          <a:endParaRPr lang="ru-RU"/>
        </a:p>
      </dgm:t>
    </dgm:pt>
    <dgm:pt modelId="{16A0BDE2-D796-4F9C-BE30-44F39A417A25}">
      <dgm:prSet phldrT="[Текст]"/>
      <dgm:spPr/>
      <dgm:t>
        <a:bodyPr/>
        <a:lstStyle/>
        <a:p>
          <a:r>
            <a:rPr lang="uk-UA" b="1" noProof="0" smtClean="0"/>
            <a:t>КОНВЕНЦІЯ ООН ПРО ПРАВА ДИТИНИ (1984, ратифікована 1991)</a:t>
          </a:r>
          <a:endParaRPr lang="uk-UA" b="1" noProof="0" dirty="0"/>
        </a:p>
      </dgm:t>
    </dgm:pt>
    <dgm:pt modelId="{97CE25E9-3C23-4C28-A666-E18DB8660087}" type="parTrans" cxnId="{5546E8B3-586A-49DF-B806-341A69DDFD9C}">
      <dgm:prSet/>
      <dgm:spPr/>
      <dgm:t>
        <a:bodyPr/>
        <a:lstStyle/>
        <a:p>
          <a:endParaRPr lang="ru-RU"/>
        </a:p>
      </dgm:t>
    </dgm:pt>
    <dgm:pt modelId="{492D7F0F-7B25-4577-9ED8-AB560640BB37}" type="sibTrans" cxnId="{5546E8B3-586A-49DF-B806-341A69DDFD9C}">
      <dgm:prSet/>
      <dgm:spPr/>
      <dgm:t>
        <a:bodyPr/>
        <a:lstStyle/>
        <a:p>
          <a:endParaRPr lang="ru-RU"/>
        </a:p>
      </dgm:t>
    </dgm:pt>
    <dgm:pt modelId="{662958D9-24CB-49C9-A346-82194661BDD1}">
      <dgm:prSet/>
      <dgm:spPr/>
      <dgm:t>
        <a:bodyPr/>
        <a:lstStyle/>
        <a:p>
          <a:r>
            <a:rPr lang="uk-UA" b="0" noProof="0" dirty="0" smtClean="0"/>
            <a:t>найбільш ратифікована конвенція;</a:t>
          </a:r>
          <a:endParaRPr lang="uk-UA" b="0" noProof="0" dirty="0"/>
        </a:p>
      </dgm:t>
    </dgm:pt>
    <dgm:pt modelId="{C7F7FDBB-DBFA-4A2B-821A-C9F96526F828}" type="parTrans" cxnId="{BF307096-014B-4B76-81EF-463D4E0D6B0F}">
      <dgm:prSet/>
      <dgm:spPr/>
      <dgm:t>
        <a:bodyPr/>
        <a:lstStyle/>
        <a:p>
          <a:endParaRPr lang="ru-RU"/>
        </a:p>
      </dgm:t>
    </dgm:pt>
    <dgm:pt modelId="{EAB2AB9B-36E0-4F21-B3F7-F5E7D94E602C}" type="sibTrans" cxnId="{BF307096-014B-4B76-81EF-463D4E0D6B0F}">
      <dgm:prSet/>
      <dgm:spPr/>
      <dgm:t>
        <a:bodyPr/>
        <a:lstStyle/>
        <a:p>
          <a:endParaRPr lang="ru-RU"/>
        </a:p>
      </dgm:t>
    </dgm:pt>
    <dgm:pt modelId="{D05D95B2-C95D-45F1-8FA7-83EF79313623}">
      <dgm:prSet/>
      <dgm:spPr/>
      <dgm:t>
        <a:bodyPr/>
        <a:lstStyle/>
        <a:p>
          <a:r>
            <a:rPr lang="uk-UA" b="0" noProof="0" dirty="0" smtClean="0"/>
            <a:t>широкий ряд прав дитини;</a:t>
          </a:r>
          <a:endParaRPr lang="uk-UA" b="0" noProof="0" dirty="0"/>
        </a:p>
      </dgm:t>
    </dgm:pt>
    <dgm:pt modelId="{A47EF9A3-E323-4C18-98D0-37B66ABCBF0D}" type="parTrans" cxnId="{4132A33E-1578-40F8-90D7-2764E0F0291F}">
      <dgm:prSet/>
      <dgm:spPr/>
      <dgm:t>
        <a:bodyPr/>
        <a:lstStyle/>
        <a:p>
          <a:endParaRPr lang="ru-RU"/>
        </a:p>
      </dgm:t>
    </dgm:pt>
    <dgm:pt modelId="{25404941-3704-476C-AECE-FC5C40E74906}" type="sibTrans" cxnId="{4132A33E-1578-40F8-90D7-2764E0F0291F}">
      <dgm:prSet/>
      <dgm:spPr/>
      <dgm:t>
        <a:bodyPr/>
        <a:lstStyle/>
        <a:p>
          <a:endParaRPr lang="ru-RU"/>
        </a:p>
      </dgm:t>
    </dgm:pt>
    <dgm:pt modelId="{D6FF0BDC-7C90-4E71-A1D8-74E6E88EE639}">
      <dgm:prSet/>
      <dgm:spPr/>
      <dgm:t>
        <a:bodyPr/>
        <a:lstStyle/>
        <a:p>
          <a:r>
            <a:rPr lang="uk-UA" b="0" noProof="0" dirty="0" smtClean="0"/>
            <a:t>конвенція зобов'язує  держави учасниці захищати ці права;</a:t>
          </a:r>
          <a:endParaRPr lang="uk-UA" b="0" noProof="0" dirty="0"/>
        </a:p>
      </dgm:t>
    </dgm:pt>
    <dgm:pt modelId="{E45DCE80-AC7A-4BE3-B6F6-A58233A13848}" type="parTrans" cxnId="{161D34E0-4543-4772-AED1-005229DBD383}">
      <dgm:prSet/>
      <dgm:spPr/>
      <dgm:t>
        <a:bodyPr/>
        <a:lstStyle/>
        <a:p>
          <a:endParaRPr lang="ru-RU"/>
        </a:p>
      </dgm:t>
    </dgm:pt>
    <dgm:pt modelId="{10190E4F-ADDA-48F4-A1B6-C86A6027B3F4}" type="sibTrans" cxnId="{161D34E0-4543-4772-AED1-005229DBD383}">
      <dgm:prSet/>
      <dgm:spPr/>
      <dgm:t>
        <a:bodyPr/>
        <a:lstStyle/>
        <a:p>
          <a:endParaRPr lang="ru-RU"/>
        </a:p>
      </dgm:t>
    </dgm:pt>
    <dgm:pt modelId="{3E9385D5-D415-4BD2-B027-9A955A05E61E}">
      <dgm:prSet/>
      <dgm:spPr/>
      <dgm:t>
        <a:bodyPr/>
        <a:lstStyle/>
        <a:p>
          <a:r>
            <a:rPr lang="uk-UA" b="0" noProof="0" dirty="0" smtClean="0"/>
            <a:t>Звіт держави-учасниці про імплементацію конвенції;</a:t>
          </a:r>
          <a:endParaRPr lang="uk-UA" b="0" noProof="0" dirty="0"/>
        </a:p>
      </dgm:t>
    </dgm:pt>
    <dgm:pt modelId="{CDE519F8-57D0-4C91-BDAF-59B52C7D1C38}" type="parTrans" cxnId="{AFD36B4C-857E-4BB0-B7A7-EB5E6BA01AA3}">
      <dgm:prSet/>
      <dgm:spPr/>
      <dgm:t>
        <a:bodyPr/>
        <a:lstStyle/>
        <a:p>
          <a:endParaRPr lang="ru-RU"/>
        </a:p>
      </dgm:t>
    </dgm:pt>
    <dgm:pt modelId="{CCA11BF7-BA9E-4D14-B968-C52F12591D0C}" type="sibTrans" cxnId="{AFD36B4C-857E-4BB0-B7A7-EB5E6BA01AA3}">
      <dgm:prSet/>
      <dgm:spPr/>
      <dgm:t>
        <a:bodyPr/>
        <a:lstStyle/>
        <a:p>
          <a:endParaRPr lang="ru-RU"/>
        </a:p>
      </dgm:t>
    </dgm:pt>
    <dgm:pt modelId="{421F8AB8-6199-4528-A226-4C99B8EBFCB7}" type="pres">
      <dgm:prSet presAssocID="{63F4EC55-EE41-4345-956A-110783AE46E9}" presName="Name0" presStyleCnt="0">
        <dgm:presLayoutVars>
          <dgm:chPref val="1"/>
          <dgm:dir/>
          <dgm:animOne val="branch"/>
          <dgm:animLvl val="lvl"/>
          <dgm:resizeHandles/>
        </dgm:presLayoutVars>
      </dgm:prSet>
      <dgm:spPr/>
      <dgm:t>
        <a:bodyPr/>
        <a:lstStyle/>
        <a:p>
          <a:endParaRPr lang="ru-RU"/>
        </a:p>
      </dgm:t>
    </dgm:pt>
    <dgm:pt modelId="{7B1ACFF1-83BF-4471-A8A1-704B87F187DD}" type="pres">
      <dgm:prSet presAssocID="{AE083C77-F743-4581-B941-664523419B6C}" presName="vertOne" presStyleCnt="0"/>
      <dgm:spPr/>
      <dgm:t>
        <a:bodyPr/>
        <a:lstStyle/>
        <a:p>
          <a:endParaRPr lang="ru-RU"/>
        </a:p>
      </dgm:t>
    </dgm:pt>
    <dgm:pt modelId="{B4BA6AA9-31E0-4593-989E-EDA29E42B062}" type="pres">
      <dgm:prSet presAssocID="{AE083C77-F743-4581-B941-664523419B6C}" presName="txOne" presStyleLbl="node0" presStyleIdx="0" presStyleCnt="1" custScaleX="100095" custScaleY="56572">
        <dgm:presLayoutVars>
          <dgm:chPref val="3"/>
        </dgm:presLayoutVars>
      </dgm:prSet>
      <dgm:spPr/>
      <dgm:t>
        <a:bodyPr/>
        <a:lstStyle/>
        <a:p>
          <a:endParaRPr lang="ru-RU"/>
        </a:p>
      </dgm:t>
    </dgm:pt>
    <dgm:pt modelId="{EB27B691-F145-490D-A77E-87A154125E62}" type="pres">
      <dgm:prSet presAssocID="{AE083C77-F743-4581-B941-664523419B6C}" presName="parTransOne" presStyleCnt="0"/>
      <dgm:spPr/>
      <dgm:t>
        <a:bodyPr/>
        <a:lstStyle/>
        <a:p>
          <a:endParaRPr lang="ru-RU"/>
        </a:p>
      </dgm:t>
    </dgm:pt>
    <dgm:pt modelId="{A7040000-9769-4A5C-A0F1-AFFAC6F3E069}" type="pres">
      <dgm:prSet presAssocID="{AE083C77-F743-4581-B941-664523419B6C}" presName="horzOne" presStyleCnt="0"/>
      <dgm:spPr/>
      <dgm:t>
        <a:bodyPr/>
        <a:lstStyle/>
        <a:p>
          <a:endParaRPr lang="ru-RU"/>
        </a:p>
      </dgm:t>
    </dgm:pt>
    <dgm:pt modelId="{B049845C-8B88-44CA-AF99-E8D5662D9A9C}" type="pres">
      <dgm:prSet presAssocID="{2A57E710-93A2-4F47-B24C-EF70FB5843A9}" presName="vertTwo" presStyleCnt="0"/>
      <dgm:spPr/>
      <dgm:t>
        <a:bodyPr/>
        <a:lstStyle/>
        <a:p>
          <a:endParaRPr lang="ru-RU"/>
        </a:p>
      </dgm:t>
    </dgm:pt>
    <dgm:pt modelId="{D5AF58B1-6DC7-4303-BD5A-B29B8BC8DE55}" type="pres">
      <dgm:prSet presAssocID="{2A57E710-93A2-4F47-B24C-EF70FB5843A9}" presName="txTwo" presStyleLbl="node2" presStyleIdx="0" presStyleCnt="2">
        <dgm:presLayoutVars>
          <dgm:chPref val="3"/>
        </dgm:presLayoutVars>
      </dgm:prSet>
      <dgm:spPr/>
      <dgm:t>
        <a:bodyPr/>
        <a:lstStyle/>
        <a:p>
          <a:endParaRPr lang="ru-RU"/>
        </a:p>
      </dgm:t>
    </dgm:pt>
    <dgm:pt modelId="{286A161E-D5B0-45FF-A922-121564A4D437}" type="pres">
      <dgm:prSet presAssocID="{2A57E710-93A2-4F47-B24C-EF70FB5843A9}" presName="parTransTwo" presStyleCnt="0"/>
      <dgm:spPr/>
      <dgm:t>
        <a:bodyPr/>
        <a:lstStyle/>
        <a:p>
          <a:endParaRPr lang="ru-RU"/>
        </a:p>
      </dgm:t>
    </dgm:pt>
    <dgm:pt modelId="{FCF03338-9548-4B84-9006-EC8A26F2D7AD}" type="pres">
      <dgm:prSet presAssocID="{2A57E710-93A2-4F47-B24C-EF70FB5843A9}" presName="horzTwo" presStyleCnt="0"/>
      <dgm:spPr/>
      <dgm:t>
        <a:bodyPr/>
        <a:lstStyle/>
        <a:p>
          <a:endParaRPr lang="ru-RU"/>
        </a:p>
      </dgm:t>
    </dgm:pt>
    <dgm:pt modelId="{E0D0FAA6-5FD7-4D6D-B8B0-AB1DDAB88CC0}" type="pres">
      <dgm:prSet presAssocID="{61B55D1A-6037-46BB-80B4-1B9D7266F938}" presName="vertThree" presStyleCnt="0"/>
      <dgm:spPr/>
      <dgm:t>
        <a:bodyPr/>
        <a:lstStyle/>
        <a:p>
          <a:endParaRPr lang="ru-RU"/>
        </a:p>
      </dgm:t>
    </dgm:pt>
    <dgm:pt modelId="{4163A7B3-CCA2-4206-98AF-941531DB7FED}" type="pres">
      <dgm:prSet presAssocID="{61B55D1A-6037-46BB-80B4-1B9D7266F938}" presName="txThree" presStyleLbl="node3" presStyleIdx="0" presStyleCnt="7">
        <dgm:presLayoutVars>
          <dgm:chPref val="3"/>
        </dgm:presLayoutVars>
      </dgm:prSet>
      <dgm:spPr/>
      <dgm:t>
        <a:bodyPr/>
        <a:lstStyle/>
        <a:p>
          <a:endParaRPr lang="ru-RU"/>
        </a:p>
      </dgm:t>
    </dgm:pt>
    <dgm:pt modelId="{3E1347E3-2F28-4154-8F81-838DB92DBD25}" type="pres">
      <dgm:prSet presAssocID="{61B55D1A-6037-46BB-80B4-1B9D7266F938}" presName="horzThree" presStyleCnt="0"/>
      <dgm:spPr/>
      <dgm:t>
        <a:bodyPr/>
        <a:lstStyle/>
        <a:p>
          <a:endParaRPr lang="ru-RU"/>
        </a:p>
      </dgm:t>
    </dgm:pt>
    <dgm:pt modelId="{5E86BAF2-2CFF-4E09-AE39-FDD312D5532B}" type="pres">
      <dgm:prSet presAssocID="{8B37101D-E73E-4F7F-AC80-997A08C84CC7}" presName="sibSpaceThree" presStyleCnt="0"/>
      <dgm:spPr/>
      <dgm:t>
        <a:bodyPr/>
        <a:lstStyle/>
        <a:p>
          <a:endParaRPr lang="ru-RU"/>
        </a:p>
      </dgm:t>
    </dgm:pt>
    <dgm:pt modelId="{D357D39C-4E1C-4EC4-BE15-0CEFE9F6F7F9}" type="pres">
      <dgm:prSet presAssocID="{4A967EDF-6E70-404E-880D-51B347B5A3D3}" presName="vertThree" presStyleCnt="0"/>
      <dgm:spPr/>
      <dgm:t>
        <a:bodyPr/>
        <a:lstStyle/>
        <a:p>
          <a:endParaRPr lang="ru-RU"/>
        </a:p>
      </dgm:t>
    </dgm:pt>
    <dgm:pt modelId="{F4CDDC3A-C0C5-4BAD-888B-46D79EB395CB}" type="pres">
      <dgm:prSet presAssocID="{4A967EDF-6E70-404E-880D-51B347B5A3D3}" presName="txThree" presStyleLbl="node3" presStyleIdx="1" presStyleCnt="7">
        <dgm:presLayoutVars>
          <dgm:chPref val="3"/>
        </dgm:presLayoutVars>
      </dgm:prSet>
      <dgm:spPr/>
      <dgm:t>
        <a:bodyPr/>
        <a:lstStyle/>
        <a:p>
          <a:endParaRPr lang="ru-RU"/>
        </a:p>
      </dgm:t>
    </dgm:pt>
    <dgm:pt modelId="{F29E0B8C-5265-49E9-B8F3-CE11B7DDB074}" type="pres">
      <dgm:prSet presAssocID="{4A967EDF-6E70-404E-880D-51B347B5A3D3}" presName="horzThree" presStyleCnt="0"/>
      <dgm:spPr/>
      <dgm:t>
        <a:bodyPr/>
        <a:lstStyle/>
        <a:p>
          <a:endParaRPr lang="ru-RU"/>
        </a:p>
      </dgm:t>
    </dgm:pt>
    <dgm:pt modelId="{F4040F14-49D1-4088-95E7-ACDD83B8409E}" type="pres">
      <dgm:prSet presAssocID="{B8591BA2-AC5F-4D96-AD15-67BE79E0EED2}" presName="sibSpaceThree" presStyleCnt="0"/>
      <dgm:spPr/>
      <dgm:t>
        <a:bodyPr/>
        <a:lstStyle/>
        <a:p>
          <a:endParaRPr lang="ru-RU"/>
        </a:p>
      </dgm:t>
    </dgm:pt>
    <dgm:pt modelId="{9691B2AB-B630-4FC4-BE1A-77A0701F2B47}" type="pres">
      <dgm:prSet presAssocID="{AA1481D4-217D-48D5-BDD7-82A80D07F7E2}" presName="vertThree" presStyleCnt="0"/>
      <dgm:spPr/>
      <dgm:t>
        <a:bodyPr/>
        <a:lstStyle/>
        <a:p>
          <a:endParaRPr lang="ru-RU"/>
        </a:p>
      </dgm:t>
    </dgm:pt>
    <dgm:pt modelId="{075529BA-10A6-4B36-B34E-19BB11053F68}" type="pres">
      <dgm:prSet presAssocID="{AA1481D4-217D-48D5-BDD7-82A80D07F7E2}" presName="txThree" presStyleLbl="node3" presStyleIdx="2" presStyleCnt="7">
        <dgm:presLayoutVars>
          <dgm:chPref val="3"/>
        </dgm:presLayoutVars>
      </dgm:prSet>
      <dgm:spPr/>
      <dgm:t>
        <a:bodyPr/>
        <a:lstStyle/>
        <a:p>
          <a:endParaRPr lang="ru-RU"/>
        </a:p>
      </dgm:t>
    </dgm:pt>
    <dgm:pt modelId="{9294583D-23F3-4682-9D33-8992613AB2E1}" type="pres">
      <dgm:prSet presAssocID="{AA1481D4-217D-48D5-BDD7-82A80D07F7E2}" presName="horzThree" presStyleCnt="0"/>
      <dgm:spPr/>
      <dgm:t>
        <a:bodyPr/>
        <a:lstStyle/>
        <a:p>
          <a:endParaRPr lang="ru-RU"/>
        </a:p>
      </dgm:t>
    </dgm:pt>
    <dgm:pt modelId="{0149072C-2F98-4279-9B44-BE4051979957}" type="pres">
      <dgm:prSet presAssocID="{47DEA5F2-ECC8-4B47-8805-FFF9FD296E33}" presName="sibSpaceTwo" presStyleCnt="0"/>
      <dgm:spPr/>
      <dgm:t>
        <a:bodyPr/>
        <a:lstStyle/>
        <a:p>
          <a:endParaRPr lang="ru-RU"/>
        </a:p>
      </dgm:t>
    </dgm:pt>
    <dgm:pt modelId="{3E23664D-3AA2-49CC-8B3C-DA0EB9F295DD}" type="pres">
      <dgm:prSet presAssocID="{16A0BDE2-D796-4F9C-BE30-44F39A417A25}" presName="vertTwo" presStyleCnt="0"/>
      <dgm:spPr/>
      <dgm:t>
        <a:bodyPr/>
        <a:lstStyle/>
        <a:p>
          <a:endParaRPr lang="ru-RU"/>
        </a:p>
      </dgm:t>
    </dgm:pt>
    <dgm:pt modelId="{A99B122E-5C4E-45B6-BBA6-E149800E14D7}" type="pres">
      <dgm:prSet presAssocID="{16A0BDE2-D796-4F9C-BE30-44F39A417A25}" presName="txTwo" presStyleLbl="node2" presStyleIdx="1" presStyleCnt="2">
        <dgm:presLayoutVars>
          <dgm:chPref val="3"/>
        </dgm:presLayoutVars>
      </dgm:prSet>
      <dgm:spPr/>
      <dgm:t>
        <a:bodyPr/>
        <a:lstStyle/>
        <a:p>
          <a:endParaRPr lang="ru-RU"/>
        </a:p>
      </dgm:t>
    </dgm:pt>
    <dgm:pt modelId="{43C7C5A0-B9FC-4C8B-972B-3F7000AE5D97}" type="pres">
      <dgm:prSet presAssocID="{16A0BDE2-D796-4F9C-BE30-44F39A417A25}" presName="parTransTwo" presStyleCnt="0"/>
      <dgm:spPr/>
      <dgm:t>
        <a:bodyPr/>
        <a:lstStyle/>
        <a:p>
          <a:endParaRPr lang="ru-RU"/>
        </a:p>
      </dgm:t>
    </dgm:pt>
    <dgm:pt modelId="{316941E2-A857-4040-A1C5-C7F4D0ED27F7}" type="pres">
      <dgm:prSet presAssocID="{16A0BDE2-D796-4F9C-BE30-44F39A417A25}" presName="horzTwo" presStyleCnt="0"/>
      <dgm:spPr/>
      <dgm:t>
        <a:bodyPr/>
        <a:lstStyle/>
        <a:p>
          <a:endParaRPr lang="ru-RU"/>
        </a:p>
      </dgm:t>
    </dgm:pt>
    <dgm:pt modelId="{831DDD2D-31B7-4E86-AA3C-36D1A5FACF77}" type="pres">
      <dgm:prSet presAssocID="{662958D9-24CB-49C9-A346-82194661BDD1}" presName="vertThree" presStyleCnt="0"/>
      <dgm:spPr/>
      <dgm:t>
        <a:bodyPr/>
        <a:lstStyle/>
        <a:p>
          <a:endParaRPr lang="ru-RU"/>
        </a:p>
      </dgm:t>
    </dgm:pt>
    <dgm:pt modelId="{3DC6C6D4-C4BD-4472-BB73-5FD607E8B35B}" type="pres">
      <dgm:prSet presAssocID="{662958D9-24CB-49C9-A346-82194661BDD1}" presName="txThree" presStyleLbl="node3" presStyleIdx="3" presStyleCnt="7" custLinFactNeighborX="1344">
        <dgm:presLayoutVars>
          <dgm:chPref val="3"/>
        </dgm:presLayoutVars>
      </dgm:prSet>
      <dgm:spPr/>
      <dgm:t>
        <a:bodyPr/>
        <a:lstStyle/>
        <a:p>
          <a:endParaRPr lang="ru-RU"/>
        </a:p>
      </dgm:t>
    </dgm:pt>
    <dgm:pt modelId="{BBCB4A6D-7139-42DD-902C-61AEBBEB4FEC}" type="pres">
      <dgm:prSet presAssocID="{662958D9-24CB-49C9-A346-82194661BDD1}" presName="horzThree" presStyleCnt="0"/>
      <dgm:spPr/>
      <dgm:t>
        <a:bodyPr/>
        <a:lstStyle/>
        <a:p>
          <a:endParaRPr lang="ru-RU"/>
        </a:p>
      </dgm:t>
    </dgm:pt>
    <dgm:pt modelId="{3C65A9A7-BB27-480D-A0D3-63C877BCA73D}" type="pres">
      <dgm:prSet presAssocID="{EAB2AB9B-36E0-4F21-B3F7-F5E7D94E602C}" presName="sibSpaceThree" presStyleCnt="0"/>
      <dgm:spPr/>
      <dgm:t>
        <a:bodyPr/>
        <a:lstStyle/>
        <a:p>
          <a:endParaRPr lang="ru-RU"/>
        </a:p>
      </dgm:t>
    </dgm:pt>
    <dgm:pt modelId="{80892505-0FCA-4AF3-94F2-89B3B8702EC1}" type="pres">
      <dgm:prSet presAssocID="{D05D95B2-C95D-45F1-8FA7-83EF79313623}" presName="vertThree" presStyleCnt="0"/>
      <dgm:spPr/>
      <dgm:t>
        <a:bodyPr/>
        <a:lstStyle/>
        <a:p>
          <a:endParaRPr lang="ru-RU"/>
        </a:p>
      </dgm:t>
    </dgm:pt>
    <dgm:pt modelId="{8A993903-0284-448E-A05A-884CEF9028A9}" type="pres">
      <dgm:prSet presAssocID="{D05D95B2-C95D-45F1-8FA7-83EF79313623}" presName="txThree" presStyleLbl="node3" presStyleIdx="4" presStyleCnt="7">
        <dgm:presLayoutVars>
          <dgm:chPref val="3"/>
        </dgm:presLayoutVars>
      </dgm:prSet>
      <dgm:spPr/>
      <dgm:t>
        <a:bodyPr/>
        <a:lstStyle/>
        <a:p>
          <a:endParaRPr lang="ru-RU"/>
        </a:p>
      </dgm:t>
    </dgm:pt>
    <dgm:pt modelId="{3C1203D1-50B1-4FA7-9F7A-475F86B01F17}" type="pres">
      <dgm:prSet presAssocID="{D05D95B2-C95D-45F1-8FA7-83EF79313623}" presName="horzThree" presStyleCnt="0"/>
      <dgm:spPr/>
      <dgm:t>
        <a:bodyPr/>
        <a:lstStyle/>
        <a:p>
          <a:endParaRPr lang="ru-RU"/>
        </a:p>
      </dgm:t>
    </dgm:pt>
    <dgm:pt modelId="{251127B1-EF71-472D-959C-A8C5742C515B}" type="pres">
      <dgm:prSet presAssocID="{25404941-3704-476C-AECE-FC5C40E74906}" presName="sibSpaceThree" presStyleCnt="0"/>
      <dgm:spPr/>
      <dgm:t>
        <a:bodyPr/>
        <a:lstStyle/>
        <a:p>
          <a:endParaRPr lang="ru-RU"/>
        </a:p>
      </dgm:t>
    </dgm:pt>
    <dgm:pt modelId="{745AF848-846E-4F4A-BC59-B423458AFEB9}" type="pres">
      <dgm:prSet presAssocID="{D6FF0BDC-7C90-4E71-A1D8-74E6E88EE639}" presName="vertThree" presStyleCnt="0"/>
      <dgm:spPr/>
      <dgm:t>
        <a:bodyPr/>
        <a:lstStyle/>
        <a:p>
          <a:endParaRPr lang="ru-RU"/>
        </a:p>
      </dgm:t>
    </dgm:pt>
    <dgm:pt modelId="{3A22300A-45F7-4FF0-9C10-6A346B3087B2}" type="pres">
      <dgm:prSet presAssocID="{D6FF0BDC-7C90-4E71-A1D8-74E6E88EE639}" presName="txThree" presStyleLbl="node3" presStyleIdx="5" presStyleCnt="7">
        <dgm:presLayoutVars>
          <dgm:chPref val="3"/>
        </dgm:presLayoutVars>
      </dgm:prSet>
      <dgm:spPr/>
      <dgm:t>
        <a:bodyPr/>
        <a:lstStyle/>
        <a:p>
          <a:endParaRPr lang="ru-RU"/>
        </a:p>
      </dgm:t>
    </dgm:pt>
    <dgm:pt modelId="{4EB879E7-DEAB-4E32-9DA6-7F56E8A1EEAC}" type="pres">
      <dgm:prSet presAssocID="{D6FF0BDC-7C90-4E71-A1D8-74E6E88EE639}" presName="horzThree" presStyleCnt="0"/>
      <dgm:spPr/>
      <dgm:t>
        <a:bodyPr/>
        <a:lstStyle/>
        <a:p>
          <a:endParaRPr lang="ru-RU"/>
        </a:p>
      </dgm:t>
    </dgm:pt>
    <dgm:pt modelId="{E5CA899F-1C08-4194-927D-2BB299B77ED3}" type="pres">
      <dgm:prSet presAssocID="{10190E4F-ADDA-48F4-A1B6-C86A6027B3F4}" presName="sibSpaceThree" presStyleCnt="0"/>
      <dgm:spPr/>
      <dgm:t>
        <a:bodyPr/>
        <a:lstStyle/>
        <a:p>
          <a:endParaRPr lang="ru-RU"/>
        </a:p>
      </dgm:t>
    </dgm:pt>
    <dgm:pt modelId="{07CD05C1-630A-461D-94C8-85F8ED2F48DA}" type="pres">
      <dgm:prSet presAssocID="{3E9385D5-D415-4BD2-B027-9A955A05E61E}" presName="vertThree" presStyleCnt="0"/>
      <dgm:spPr/>
      <dgm:t>
        <a:bodyPr/>
        <a:lstStyle/>
        <a:p>
          <a:endParaRPr lang="ru-RU"/>
        </a:p>
      </dgm:t>
    </dgm:pt>
    <dgm:pt modelId="{D68794E2-62D9-45B4-93FF-B0DB340D16B9}" type="pres">
      <dgm:prSet presAssocID="{3E9385D5-D415-4BD2-B027-9A955A05E61E}" presName="txThree" presStyleLbl="node3" presStyleIdx="6" presStyleCnt="7">
        <dgm:presLayoutVars>
          <dgm:chPref val="3"/>
        </dgm:presLayoutVars>
      </dgm:prSet>
      <dgm:spPr/>
      <dgm:t>
        <a:bodyPr/>
        <a:lstStyle/>
        <a:p>
          <a:endParaRPr lang="ru-RU"/>
        </a:p>
      </dgm:t>
    </dgm:pt>
    <dgm:pt modelId="{78ECB70E-8A33-4C4F-9248-8A2622011336}" type="pres">
      <dgm:prSet presAssocID="{3E9385D5-D415-4BD2-B027-9A955A05E61E}" presName="horzThree" presStyleCnt="0"/>
      <dgm:spPr/>
      <dgm:t>
        <a:bodyPr/>
        <a:lstStyle/>
        <a:p>
          <a:endParaRPr lang="ru-RU"/>
        </a:p>
      </dgm:t>
    </dgm:pt>
  </dgm:ptLst>
  <dgm:cxnLst>
    <dgm:cxn modelId="{BF307096-014B-4B76-81EF-463D4E0D6B0F}" srcId="{16A0BDE2-D796-4F9C-BE30-44F39A417A25}" destId="{662958D9-24CB-49C9-A346-82194661BDD1}" srcOrd="0" destOrd="0" parTransId="{C7F7FDBB-DBFA-4A2B-821A-C9F96526F828}" sibTransId="{EAB2AB9B-36E0-4F21-B3F7-F5E7D94E602C}"/>
    <dgm:cxn modelId="{CB1B3D54-0CB1-40B6-AF99-DA8D4697CBBA}" srcId="{63F4EC55-EE41-4345-956A-110783AE46E9}" destId="{AE083C77-F743-4581-B941-664523419B6C}" srcOrd="0" destOrd="0" parTransId="{8AF28742-360C-49BC-8611-A6F08BAC9C91}" sibTransId="{F3496E0A-3A5F-4639-B6D0-508108CE834C}"/>
    <dgm:cxn modelId="{79171D34-9E24-44FE-A481-5D9F91A2C4E7}" type="presOf" srcId="{AA1481D4-217D-48D5-BDD7-82A80D07F7E2}" destId="{075529BA-10A6-4B36-B34E-19BB11053F68}" srcOrd="0" destOrd="0" presId="urn:microsoft.com/office/officeart/2005/8/layout/hierarchy4"/>
    <dgm:cxn modelId="{45A78201-AC84-458E-B144-8DBBBA0BF8B6}" type="presOf" srcId="{2A57E710-93A2-4F47-B24C-EF70FB5843A9}" destId="{D5AF58B1-6DC7-4303-BD5A-B29B8BC8DE55}" srcOrd="0" destOrd="0" presId="urn:microsoft.com/office/officeart/2005/8/layout/hierarchy4"/>
    <dgm:cxn modelId="{A5B66C5D-3F43-495E-80E9-6053AFFAB35D}" type="presOf" srcId="{D05D95B2-C95D-45F1-8FA7-83EF79313623}" destId="{8A993903-0284-448E-A05A-884CEF9028A9}" srcOrd="0" destOrd="0" presId="urn:microsoft.com/office/officeart/2005/8/layout/hierarchy4"/>
    <dgm:cxn modelId="{51024936-0E55-4B7B-AEEE-5A7DDB799FCB}" type="presOf" srcId="{AE083C77-F743-4581-B941-664523419B6C}" destId="{B4BA6AA9-31E0-4593-989E-EDA29E42B062}" srcOrd="0" destOrd="0" presId="urn:microsoft.com/office/officeart/2005/8/layout/hierarchy4"/>
    <dgm:cxn modelId="{9A978AF8-27C5-49B7-BC13-3D5E8FAA488E}" type="presOf" srcId="{3E9385D5-D415-4BD2-B027-9A955A05E61E}" destId="{D68794E2-62D9-45B4-93FF-B0DB340D16B9}" srcOrd="0" destOrd="0" presId="urn:microsoft.com/office/officeart/2005/8/layout/hierarchy4"/>
    <dgm:cxn modelId="{0D91006D-CA30-4795-9C75-2803D3594490}" srcId="{AE083C77-F743-4581-B941-664523419B6C}" destId="{2A57E710-93A2-4F47-B24C-EF70FB5843A9}" srcOrd="0" destOrd="0" parTransId="{B287FB2F-E1A9-4CF4-B298-EF6B6EDF858A}" sibTransId="{47DEA5F2-ECC8-4B47-8805-FFF9FD296E33}"/>
    <dgm:cxn modelId="{2670E3DA-1F8C-4E28-9819-AC3EFA15335C}" type="presOf" srcId="{4A967EDF-6E70-404E-880D-51B347B5A3D3}" destId="{F4CDDC3A-C0C5-4BAD-888B-46D79EB395CB}" srcOrd="0" destOrd="0" presId="urn:microsoft.com/office/officeart/2005/8/layout/hierarchy4"/>
    <dgm:cxn modelId="{30498C13-153B-4A77-B312-4C3D663E1035}" type="presOf" srcId="{662958D9-24CB-49C9-A346-82194661BDD1}" destId="{3DC6C6D4-C4BD-4472-BB73-5FD607E8B35B}" srcOrd="0" destOrd="0" presId="urn:microsoft.com/office/officeart/2005/8/layout/hierarchy4"/>
    <dgm:cxn modelId="{5546E8B3-586A-49DF-B806-341A69DDFD9C}" srcId="{AE083C77-F743-4581-B941-664523419B6C}" destId="{16A0BDE2-D796-4F9C-BE30-44F39A417A25}" srcOrd="1" destOrd="0" parTransId="{97CE25E9-3C23-4C28-A666-E18DB8660087}" sibTransId="{492D7F0F-7B25-4577-9ED8-AB560640BB37}"/>
    <dgm:cxn modelId="{718A6175-5339-4037-BB26-34E4DCAD531C}" type="presOf" srcId="{63F4EC55-EE41-4345-956A-110783AE46E9}" destId="{421F8AB8-6199-4528-A226-4C99B8EBFCB7}" srcOrd="0" destOrd="0" presId="urn:microsoft.com/office/officeart/2005/8/layout/hierarchy4"/>
    <dgm:cxn modelId="{8DED5617-E8E5-44EE-9D43-D20B0D899B6A}" type="presOf" srcId="{D6FF0BDC-7C90-4E71-A1D8-74E6E88EE639}" destId="{3A22300A-45F7-4FF0-9C10-6A346B3087B2}" srcOrd="0" destOrd="0" presId="urn:microsoft.com/office/officeart/2005/8/layout/hierarchy4"/>
    <dgm:cxn modelId="{5A81DA74-8ACE-4E5C-84C2-90E0FB191FC8}" srcId="{2A57E710-93A2-4F47-B24C-EF70FB5843A9}" destId="{AA1481D4-217D-48D5-BDD7-82A80D07F7E2}" srcOrd="2" destOrd="0" parTransId="{3DE362AE-7854-4EF6-B747-E89CDD4A7B6A}" sibTransId="{CDDDB0DB-6ACB-4929-BEC1-E0AE3B37D13D}"/>
    <dgm:cxn modelId="{AFD36B4C-857E-4BB0-B7A7-EB5E6BA01AA3}" srcId="{16A0BDE2-D796-4F9C-BE30-44F39A417A25}" destId="{3E9385D5-D415-4BD2-B027-9A955A05E61E}" srcOrd="3" destOrd="0" parTransId="{CDE519F8-57D0-4C91-BDAF-59B52C7D1C38}" sibTransId="{CCA11BF7-BA9E-4D14-B968-C52F12591D0C}"/>
    <dgm:cxn modelId="{5936708A-2401-477D-A64E-DCD499FCA4F1}" srcId="{2A57E710-93A2-4F47-B24C-EF70FB5843A9}" destId="{4A967EDF-6E70-404E-880D-51B347B5A3D3}" srcOrd="1" destOrd="0" parTransId="{34BA6E6D-9460-43F2-BD9D-A754A5C21855}" sibTransId="{B8591BA2-AC5F-4D96-AD15-67BE79E0EED2}"/>
    <dgm:cxn modelId="{4132A33E-1578-40F8-90D7-2764E0F0291F}" srcId="{16A0BDE2-D796-4F9C-BE30-44F39A417A25}" destId="{D05D95B2-C95D-45F1-8FA7-83EF79313623}" srcOrd="1" destOrd="0" parTransId="{A47EF9A3-E323-4C18-98D0-37B66ABCBF0D}" sibTransId="{25404941-3704-476C-AECE-FC5C40E74906}"/>
    <dgm:cxn modelId="{161D34E0-4543-4772-AED1-005229DBD383}" srcId="{16A0BDE2-D796-4F9C-BE30-44F39A417A25}" destId="{D6FF0BDC-7C90-4E71-A1D8-74E6E88EE639}" srcOrd="2" destOrd="0" parTransId="{E45DCE80-AC7A-4BE3-B6F6-A58233A13848}" sibTransId="{10190E4F-ADDA-48F4-A1B6-C86A6027B3F4}"/>
    <dgm:cxn modelId="{DFC1842F-197D-4122-B687-0CF1612DD8F3}" srcId="{2A57E710-93A2-4F47-B24C-EF70FB5843A9}" destId="{61B55D1A-6037-46BB-80B4-1B9D7266F938}" srcOrd="0" destOrd="0" parTransId="{1FE38872-95C8-44AC-BC88-694054EC24B1}" sibTransId="{8B37101D-E73E-4F7F-AC80-997A08C84CC7}"/>
    <dgm:cxn modelId="{666D1F57-C3C1-421B-90AE-6E1433D601D3}" type="presOf" srcId="{16A0BDE2-D796-4F9C-BE30-44F39A417A25}" destId="{A99B122E-5C4E-45B6-BBA6-E149800E14D7}" srcOrd="0" destOrd="0" presId="urn:microsoft.com/office/officeart/2005/8/layout/hierarchy4"/>
    <dgm:cxn modelId="{D4AA7FBD-9944-4BD4-8A5A-65C83FDF97C2}" type="presOf" srcId="{61B55D1A-6037-46BB-80B4-1B9D7266F938}" destId="{4163A7B3-CCA2-4206-98AF-941531DB7FED}" srcOrd="0" destOrd="0" presId="urn:microsoft.com/office/officeart/2005/8/layout/hierarchy4"/>
    <dgm:cxn modelId="{841FC2B6-E4F6-4CCA-9D8C-723A27105EB2}" type="presParOf" srcId="{421F8AB8-6199-4528-A226-4C99B8EBFCB7}" destId="{7B1ACFF1-83BF-4471-A8A1-704B87F187DD}" srcOrd="0" destOrd="0" presId="urn:microsoft.com/office/officeart/2005/8/layout/hierarchy4"/>
    <dgm:cxn modelId="{00956503-6773-4127-87F7-31BAAD38F76E}" type="presParOf" srcId="{7B1ACFF1-83BF-4471-A8A1-704B87F187DD}" destId="{B4BA6AA9-31E0-4593-989E-EDA29E42B062}" srcOrd="0" destOrd="0" presId="urn:microsoft.com/office/officeart/2005/8/layout/hierarchy4"/>
    <dgm:cxn modelId="{4435623F-B829-48F1-BDFD-816C8028C49A}" type="presParOf" srcId="{7B1ACFF1-83BF-4471-A8A1-704B87F187DD}" destId="{EB27B691-F145-490D-A77E-87A154125E62}" srcOrd="1" destOrd="0" presId="urn:microsoft.com/office/officeart/2005/8/layout/hierarchy4"/>
    <dgm:cxn modelId="{F4BDBFA3-8B25-40CC-B78D-B9A4DA14C10B}" type="presParOf" srcId="{7B1ACFF1-83BF-4471-A8A1-704B87F187DD}" destId="{A7040000-9769-4A5C-A0F1-AFFAC6F3E069}" srcOrd="2" destOrd="0" presId="urn:microsoft.com/office/officeart/2005/8/layout/hierarchy4"/>
    <dgm:cxn modelId="{940B2034-22CB-4CD2-B4E3-F73EDC93302B}" type="presParOf" srcId="{A7040000-9769-4A5C-A0F1-AFFAC6F3E069}" destId="{B049845C-8B88-44CA-AF99-E8D5662D9A9C}" srcOrd="0" destOrd="0" presId="urn:microsoft.com/office/officeart/2005/8/layout/hierarchy4"/>
    <dgm:cxn modelId="{8897F234-20EF-42DC-88A8-213427D66ADA}" type="presParOf" srcId="{B049845C-8B88-44CA-AF99-E8D5662D9A9C}" destId="{D5AF58B1-6DC7-4303-BD5A-B29B8BC8DE55}" srcOrd="0" destOrd="0" presId="urn:microsoft.com/office/officeart/2005/8/layout/hierarchy4"/>
    <dgm:cxn modelId="{4F4364BF-AD5A-4CB2-8D37-11485FF57434}" type="presParOf" srcId="{B049845C-8B88-44CA-AF99-E8D5662D9A9C}" destId="{286A161E-D5B0-45FF-A922-121564A4D437}" srcOrd="1" destOrd="0" presId="urn:microsoft.com/office/officeart/2005/8/layout/hierarchy4"/>
    <dgm:cxn modelId="{0CEFFD4C-2717-42DC-A22E-FDDD3AF66649}" type="presParOf" srcId="{B049845C-8B88-44CA-AF99-E8D5662D9A9C}" destId="{FCF03338-9548-4B84-9006-EC8A26F2D7AD}" srcOrd="2" destOrd="0" presId="urn:microsoft.com/office/officeart/2005/8/layout/hierarchy4"/>
    <dgm:cxn modelId="{F2DAC498-3B9C-433D-84FB-130DFC5407E5}" type="presParOf" srcId="{FCF03338-9548-4B84-9006-EC8A26F2D7AD}" destId="{E0D0FAA6-5FD7-4D6D-B8B0-AB1DDAB88CC0}" srcOrd="0" destOrd="0" presId="urn:microsoft.com/office/officeart/2005/8/layout/hierarchy4"/>
    <dgm:cxn modelId="{2E4B6158-AD8C-4170-BC3F-BA8966EC1E93}" type="presParOf" srcId="{E0D0FAA6-5FD7-4D6D-B8B0-AB1DDAB88CC0}" destId="{4163A7B3-CCA2-4206-98AF-941531DB7FED}" srcOrd="0" destOrd="0" presId="urn:microsoft.com/office/officeart/2005/8/layout/hierarchy4"/>
    <dgm:cxn modelId="{FC01B78B-DC90-4077-AF1C-55EDB567F56B}" type="presParOf" srcId="{E0D0FAA6-5FD7-4D6D-B8B0-AB1DDAB88CC0}" destId="{3E1347E3-2F28-4154-8F81-838DB92DBD25}" srcOrd="1" destOrd="0" presId="urn:microsoft.com/office/officeart/2005/8/layout/hierarchy4"/>
    <dgm:cxn modelId="{E3ACB89D-D679-4F7D-A39B-75773414B176}" type="presParOf" srcId="{FCF03338-9548-4B84-9006-EC8A26F2D7AD}" destId="{5E86BAF2-2CFF-4E09-AE39-FDD312D5532B}" srcOrd="1" destOrd="0" presId="urn:microsoft.com/office/officeart/2005/8/layout/hierarchy4"/>
    <dgm:cxn modelId="{C80A900A-E16B-4C73-B824-14B7E494FBE3}" type="presParOf" srcId="{FCF03338-9548-4B84-9006-EC8A26F2D7AD}" destId="{D357D39C-4E1C-4EC4-BE15-0CEFE9F6F7F9}" srcOrd="2" destOrd="0" presId="urn:microsoft.com/office/officeart/2005/8/layout/hierarchy4"/>
    <dgm:cxn modelId="{822F50C9-F4BA-43CC-8D82-B332C2EBFA82}" type="presParOf" srcId="{D357D39C-4E1C-4EC4-BE15-0CEFE9F6F7F9}" destId="{F4CDDC3A-C0C5-4BAD-888B-46D79EB395CB}" srcOrd="0" destOrd="0" presId="urn:microsoft.com/office/officeart/2005/8/layout/hierarchy4"/>
    <dgm:cxn modelId="{E6AC381F-A38A-4045-AD63-7873D7A2E04F}" type="presParOf" srcId="{D357D39C-4E1C-4EC4-BE15-0CEFE9F6F7F9}" destId="{F29E0B8C-5265-49E9-B8F3-CE11B7DDB074}" srcOrd="1" destOrd="0" presId="urn:microsoft.com/office/officeart/2005/8/layout/hierarchy4"/>
    <dgm:cxn modelId="{D2742059-0D12-479D-9275-4083173D1937}" type="presParOf" srcId="{FCF03338-9548-4B84-9006-EC8A26F2D7AD}" destId="{F4040F14-49D1-4088-95E7-ACDD83B8409E}" srcOrd="3" destOrd="0" presId="urn:microsoft.com/office/officeart/2005/8/layout/hierarchy4"/>
    <dgm:cxn modelId="{F1EE090E-2A38-414C-8EA6-9DDC333A7CCC}" type="presParOf" srcId="{FCF03338-9548-4B84-9006-EC8A26F2D7AD}" destId="{9691B2AB-B630-4FC4-BE1A-77A0701F2B47}" srcOrd="4" destOrd="0" presId="urn:microsoft.com/office/officeart/2005/8/layout/hierarchy4"/>
    <dgm:cxn modelId="{0CBD1B7A-0DB3-48AB-8560-99B88D2DB61E}" type="presParOf" srcId="{9691B2AB-B630-4FC4-BE1A-77A0701F2B47}" destId="{075529BA-10A6-4B36-B34E-19BB11053F68}" srcOrd="0" destOrd="0" presId="urn:microsoft.com/office/officeart/2005/8/layout/hierarchy4"/>
    <dgm:cxn modelId="{F40FB0B1-5FAB-402D-A7A7-75A70769AE67}" type="presParOf" srcId="{9691B2AB-B630-4FC4-BE1A-77A0701F2B47}" destId="{9294583D-23F3-4682-9D33-8992613AB2E1}" srcOrd="1" destOrd="0" presId="urn:microsoft.com/office/officeart/2005/8/layout/hierarchy4"/>
    <dgm:cxn modelId="{A8775925-0473-40F2-BFD3-1E845C7927F5}" type="presParOf" srcId="{A7040000-9769-4A5C-A0F1-AFFAC6F3E069}" destId="{0149072C-2F98-4279-9B44-BE4051979957}" srcOrd="1" destOrd="0" presId="urn:microsoft.com/office/officeart/2005/8/layout/hierarchy4"/>
    <dgm:cxn modelId="{D9FA7348-A3D9-45A1-9FD0-EE9D7171D49F}" type="presParOf" srcId="{A7040000-9769-4A5C-A0F1-AFFAC6F3E069}" destId="{3E23664D-3AA2-49CC-8B3C-DA0EB9F295DD}" srcOrd="2" destOrd="0" presId="urn:microsoft.com/office/officeart/2005/8/layout/hierarchy4"/>
    <dgm:cxn modelId="{A14ACD5D-89D1-403A-95AE-A656B5C6046D}" type="presParOf" srcId="{3E23664D-3AA2-49CC-8B3C-DA0EB9F295DD}" destId="{A99B122E-5C4E-45B6-BBA6-E149800E14D7}" srcOrd="0" destOrd="0" presId="urn:microsoft.com/office/officeart/2005/8/layout/hierarchy4"/>
    <dgm:cxn modelId="{6C80FDBF-0051-43DD-9392-AEA24440B817}" type="presParOf" srcId="{3E23664D-3AA2-49CC-8B3C-DA0EB9F295DD}" destId="{43C7C5A0-B9FC-4C8B-972B-3F7000AE5D97}" srcOrd="1" destOrd="0" presId="urn:microsoft.com/office/officeart/2005/8/layout/hierarchy4"/>
    <dgm:cxn modelId="{90F0581B-0815-4BD6-A218-A5234B0EF47C}" type="presParOf" srcId="{3E23664D-3AA2-49CC-8B3C-DA0EB9F295DD}" destId="{316941E2-A857-4040-A1C5-C7F4D0ED27F7}" srcOrd="2" destOrd="0" presId="urn:microsoft.com/office/officeart/2005/8/layout/hierarchy4"/>
    <dgm:cxn modelId="{D0AF7795-80E9-49F2-9C38-F36FA1B2D937}" type="presParOf" srcId="{316941E2-A857-4040-A1C5-C7F4D0ED27F7}" destId="{831DDD2D-31B7-4E86-AA3C-36D1A5FACF77}" srcOrd="0" destOrd="0" presId="urn:microsoft.com/office/officeart/2005/8/layout/hierarchy4"/>
    <dgm:cxn modelId="{FD459DBF-EC2C-4BEB-9986-3F61FD1F0519}" type="presParOf" srcId="{831DDD2D-31B7-4E86-AA3C-36D1A5FACF77}" destId="{3DC6C6D4-C4BD-4472-BB73-5FD607E8B35B}" srcOrd="0" destOrd="0" presId="urn:microsoft.com/office/officeart/2005/8/layout/hierarchy4"/>
    <dgm:cxn modelId="{E5973E41-0DD9-4246-B8CF-C4B70062E761}" type="presParOf" srcId="{831DDD2D-31B7-4E86-AA3C-36D1A5FACF77}" destId="{BBCB4A6D-7139-42DD-902C-61AEBBEB4FEC}" srcOrd="1" destOrd="0" presId="urn:microsoft.com/office/officeart/2005/8/layout/hierarchy4"/>
    <dgm:cxn modelId="{AA610CE2-9289-4A3D-B12F-17EEC84209AD}" type="presParOf" srcId="{316941E2-A857-4040-A1C5-C7F4D0ED27F7}" destId="{3C65A9A7-BB27-480D-A0D3-63C877BCA73D}" srcOrd="1" destOrd="0" presId="urn:microsoft.com/office/officeart/2005/8/layout/hierarchy4"/>
    <dgm:cxn modelId="{82267729-B46B-4F5B-A1B6-C76196374C82}" type="presParOf" srcId="{316941E2-A857-4040-A1C5-C7F4D0ED27F7}" destId="{80892505-0FCA-4AF3-94F2-89B3B8702EC1}" srcOrd="2" destOrd="0" presId="urn:microsoft.com/office/officeart/2005/8/layout/hierarchy4"/>
    <dgm:cxn modelId="{09C3E8EA-0F20-452E-9786-3B82E3C7C78E}" type="presParOf" srcId="{80892505-0FCA-4AF3-94F2-89B3B8702EC1}" destId="{8A993903-0284-448E-A05A-884CEF9028A9}" srcOrd="0" destOrd="0" presId="urn:microsoft.com/office/officeart/2005/8/layout/hierarchy4"/>
    <dgm:cxn modelId="{A3E9CB90-F2DC-4673-9851-EABE846C5086}" type="presParOf" srcId="{80892505-0FCA-4AF3-94F2-89B3B8702EC1}" destId="{3C1203D1-50B1-4FA7-9F7A-475F86B01F17}" srcOrd="1" destOrd="0" presId="urn:microsoft.com/office/officeart/2005/8/layout/hierarchy4"/>
    <dgm:cxn modelId="{3B311E42-EAAE-40D6-90E8-B2472510C204}" type="presParOf" srcId="{316941E2-A857-4040-A1C5-C7F4D0ED27F7}" destId="{251127B1-EF71-472D-959C-A8C5742C515B}" srcOrd="3" destOrd="0" presId="urn:microsoft.com/office/officeart/2005/8/layout/hierarchy4"/>
    <dgm:cxn modelId="{5CD9A91D-3F66-41D3-8BAC-5226D52AD6D0}" type="presParOf" srcId="{316941E2-A857-4040-A1C5-C7F4D0ED27F7}" destId="{745AF848-846E-4F4A-BC59-B423458AFEB9}" srcOrd="4" destOrd="0" presId="urn:microsoft.com/office/officeart/2005/8/layout/hierarchy4"/>
    <dgm:cxn modelId="{9D5508C1-3510-4C92-9652-1A57EEE783C1}" type="presParOf" srcId="{745AF848-846E-4F4A-BC59-B423458AFEB9}" destId="{3A22300A-45F7-4FF0-9C10-6A346B3087B2}" srcOrd="0" destOrd="0" presId="urn:microsoft.com/office/officeart/2005/8/layout/hierarchy4"/>
    <dgm:cxn modelId="{26F974E3-18ED-4380-A416-FB73EB34EF58}" type="presParOf" srcId="{745AF848-846E-4F4A-BC59-B423458AFEB9}" destId="{4EB879E7-DEAB-4E32-9DA6-7F56E8A1EEAC}" srcOrd="1" destOrd="0" presId="urn:microsoft.com/office/officeart/2005/8/layout/hierarchy4"/>
    <dgm:cxn modelId="{943EAEED-7BF6-4905-8A90-76AC960AB464}" type="presParOf" srcId="{316941E2-A857-4040-A1C5-C7F4D0ED27F7}" destId="{E5CA899F-1C08-4194-927D-2BB299B77ED3}" srcOrd="5" destOrd="0" presId="urn:microsoft.com/office/officeart/2005/8/layout/hierarchy4"/>
    <dgm:cxn modelId="{C0F34A1F-2453-4A99-A660-629EA7FAE4D0}" type="presParOf" srcId="{316941E2-A857-4040-A1C5-C7F4D0ED27F7}" destId="{07CD05C1-630A-461D-94C8-85F8ED2F48DA}" srcOrd="6" destOrd="0" presId="urn:microsoft.com/office/officeart/2005/8/layout/hierarchy4"/>
    <dgm:cxn modelId="{5511AFDC-0188-4C9A-A550-A0422F200474}" type="presParOf" srcId="{07CD05C1-630A-461D-94C8-85F8ED2F48DA}" destId="{D68794E2-62D9-45B4-93FF-B0DB340D16B9}" srcOrd="0" destOrd="0" presId="urn:microsoft.com/office/officeart/2005/8/layout/hierarchy4"/>
    <dgm:cxn modelId="{4F1660FD-6CB1-4E50-85EF-A9F292BFD7E6}" type="presParOf" srcId="{07CD05C1-630A-461D-94C8-85F8ED2F48DA}" destId="{78ECB70E-8A33-4C4F-9248-8A2622011336}" srcOrd="1" destOrd="0" presId="urn:microsoft.com/office/officeart/2005/8/layout/hierarchy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EF77A0E0-B2EF-4509-AD6E-887438FCF2AE}" type="doc">
      <dgm:prSet loTypeId="urn:microsoft.com/office/officeart/2008/layout/HorizontalMultiLevelHierarchy" loCatId="hierarchy" qsTypeId="urn:microsoft.com/office/officeart/2005/8/quickstyle/simple1" qsCatId="simple" csTypeId="urn:microsoft.com/office/officeart/2005/8/colors/colorful1" csCatId="colorful" phldr="1"/>
      <dgm:spPr/>
      <dgm:t>
        <a:bodyPr/>
        <a:lstStyle/>
        <a:p>
          <a:endParaRPr lang="ru-RU"/>
        </a:p>
      </dgm:t>
    </dgm:pt>
    <dgm:pt modelId="{AAB8E8B5-F551-4EAA-8AFA-463399BABC9D}">
      <dgm:prSet phldrT="[Текст]"/>
      <dgm:spPr/>
      <dgm:t>
        <a:bodyPr/>
        <a:lstStyle/>
        <a:p>
          <a:r>
            <a:rPr lang="ru-RU" b="1" dirty="0" smtClean="0"/>
            <a:t>ФУНДАМЕНТАЛЬНІ ПРИНЦИПИ </a:t>
          </a:r>
          <a:r>
            <a:rPr lang="uk-UA" b="1" noProof="0" dirty="0" smtClean="0"/>
            <a:t>(фундаментальні принципи Конвенції ООН про права дитини)</a:t>
          </a:r>
          <a:endParaRPr lang="uk-UA" b="1" noProof="0" dirty="0"/>
        </a:p>
      </dgm:t>
    </dgm:pt>
    <dgm:pt modelId="{615CBC81-A660-48D8-8C4B-873573E741B6}" type="parTrans" cxnId="{33142B2F-1895-4C5D-80A3-04759B30FAB4}">
      <dgm:prSet/>
      <dgm:spPr/>
      <dgm:t>
        <a:bodyPr/>
        <a:lstStyle/>
        <a:p>
          <a:endParaRPr lang="ru-RU"/>
        </a:p>
      </dgm:t>
    </dgm:pt>
    <dgm:pt modelId="{ED558001-2F5A-4538-84A6-92FEA9B7CDD0}" type="sibTrans" cxnId="{33142B2F-1895-4C5D-80A3-04759B30FAB4}">
      <dgm:prSet/>
      <dgm:spPr/>
      <dgm:t>
        <a:bodyPr/>
        <a:lstStyle/>
        <a:p>
          <a:endParaRPr lang="ru-RU"/>
        </a:p>
      </dgm:t>
    </dgm:pt>
    <dgm:pt modelId="{879CE170-770C-4B3A-A0E7-481E0B4F57E6}">
      <dgm:prSet phldrT="[Текст]"/>
      <dgm:spPr/>
      <dgm:t>
        <a:bodyPr/>
        <a:lstStyle/>
        <a:p>
          <a:r>
            <a:rPr lang="uk-UA" noProof="0" dirty="0" smtClean="0"/>
            <a:t>Захист від дискримінації;</a:t>
          </a:r>
          <a:endParaRPr lang="uk-UA" noProof="0" dirty="0"/>
        </a:p>
      </dgm:t>
    </dgm:pt>
    <dgm:pt modelId="{07228304-FA12-47B4-8957-C73A54D7B3EE}" type="parTrans" cxnId="{9BEE79C7-CB93-4613-ADB0-520D21328690}">
      <dgm:prSet/>
      <dgm:spPr/>
      <dgm:t>
        <a:bodyPr/>
        <a:lstStyle/>
        <a:p>
          <a:endParaRPr lang="ru-RU"/>
        </a:p>
      </dgm:t>
    </dgm:pt>
    <dgm:pt modelId="{B8F367D9-C207-4EBF-AA03-224EB926199E}" type="sibTrans" cxnId="{9BEE79C7-CB93-4613-ADB0-520D21328690}">
      <dgm:prSet/>
      <dgm:spPr/>
      <dgm:t>
        <a:bodyPr/>
        <a:lstStyle/>
        <a:p>
          <a:endParaRPr lang="ru-RU"/>
        </a:p>
      </dgm:t>
    </dgm:pt>
    <dgm:pt modelId="{A7D7DA24-B83F-4AA9-830C-52DE2BEEA861}">
      <dgm:prSet phldrT="[Текст]"/>
      <dgm:spPr/>
      <dgm:t>
        <a:bodyPr/>
        <a:lstStyle/>
        <a:p>
          <a:r>
            <a:rPr lang="uk-UA" b="1" noProof="0" dirty="0" smtClean="0"/>
            <a:t>Забезпечення найкращих інтересів дитини;</a:t>
          </a:r>
          <a:endParaRPr lang="uk-UA" b="1" noProof="0" dirty="0"/>
        </a:p>
      </dgm:t>
    </dgm:pt>
    <dgm:pt modelId="{0D5B76FC-1455-4FAA-AE3C-FFF737F36377}" type="parTrans" cxnId="{8D19CC88-8040-4212-A771-BBD2D035C2DE}">
      <dgm:prSet/>
      <dgm:spPr/>
      <dgm:t>
        <a:bodyPr/>
        <a:lstStyle/>
        <a:p>
          <a:endParaRPr lang="ru-RU"/>
        </a:p>
      </dgm:t>
    </dgm:pt>
    <dgm:pt modelId="{B9D98EE8-50C0-4AB8-9528-42DD92EBA202}" type="sibTrans" cxnId="{8D19CC88-8040-4212-A771-BBD2D035C2DE}">
      <dgm:prSet/>
      <dgm:spPr/>
      <dgm:t>
        <a:bodyPr/>
        <a:lstStyle/>
        <a:p>
          <a:endParaRPr lang="ru-RU"/>
        </a:p>
      </dgm:t>
    </dgm:pt>
    <dgm:pt modelId="{4C9DF0FF-265E-430A-8879-142079AE15A5}">
      <dgm:prSet phldrT="[Текст]"/>
      <dgm:spPr/>
      <dgm:t>
        <a:bodyPr/>
        <a:lstStyle/>
        <a:p>
          <a:r>
            <a:rPr lang="uk-UA" noProof="0" smtClean="0"/>
            <a:t>Забезпечення права на життя і здоровий розвиток;</a:t>
          </a:r>
          <a:endParaRPr lang="uk-UA" noProof="0" dirty="0"/>
        </a:p>
      </dgm:t>
    </dgm:pt>
    <dgm:pt modelId="{D4DC73FF-653B-4F0C-85C2-67FE596DA39A}" type="parTrans" cxnId="{A41F0BCB-E7F6-40CE-82B3-D6EC804ED5CC}">
      <dgm:prSet/>
      <dgm:spPr/>
      <dgm:t>
        <a:bodyPr/>
        <a:lstStyle/>
        <a:p>
          <a:endParaRPr lang="ru-RU"/>
        </a:p>
      </dgm:t>
    </dgm:pt>
    <dgm:pt modelId="{C30A8922-97E9-4024-8870-53740BB1765F}" type="sibTrans" cxnId="{A41F0BCB-E7F6-40CE-82B3-D6EC804ED5CC}">
      <dgm:prSet/>
      <dgm:spPr/>
      <dgm:t>
        <a:bodyPr/>
        <a:lstStyle/>
        <a:p>
          <a:endParaRPr lang="ru-RU"/>
        </a:p>
      </dgm:t>
    </dgm:pt>
    <dgm:pt modelId="{6708ACB2-A933-425F-840D-E71F737A9BF4}">
      <dgm:prSet phldrT="[Текст]"/>
      <dgm:spPr/>
      <dgm:t>
        <a:bodyPr/>
        <a:lstStyle/>
        <a:p>
          <a:r>
            <a:rPr lang="uk-UA" noProof="0" dirty="0" smtClean="0"/>
            <a:t>Забезпечення права дитини бути почутою;</a:t>
          </a:r>
          <a:endParaRPr lang="uk-UA" noProof="0" dirty="0"/>
        </a:p>
      </dgm:t>
    </dgm:pt>
    <dgm:pt modelId="{4859EF5B-3AB8-46DC-92C1-EE65A4B931BE}" type="parTrans" cxnId="{5FE747D8-BCCB-4BBE-B90E-C06DC025854F}">
      <dgm:prSet/>
      <dgm:spPr/>
      <dgm:t>
        <a:bodyPr/>
        <a:lstStyle/>
        <a:p>
          <a:endParaRPr lang="ru-RU"/>
        </a:p>
      </dgm:t>
    </dgm:pt>
    <dgm:pt modelId="{869217AD-7042-4FB4-837E-1F114EE3B7C1}" type="sibTrans" cxnId="{5FE747D8-BCCB-4BBE-B90E-C06DC025854F}">
      <dgm:prSet/>
      <dgm:spPr/>
      <dgm:t>
        <a:bodyPr/>
        <a:lstStyle/>
        <a:p>
          <a:endParaRPr lang="ru-RU"/>
        </a:p>
      </dgm:t>
    </dgm:pt>
    <dgm:pt modelId="{6788E28C-BD01-4ABF-ACDE-FA96FB107804}" type="pres">
      <dgm:prSet presAssocID="{EF77A0E0-B2EF-4509-AD6E-887438FCF2AE}" presName="Name0" presStyleCnt="0">
        <dgm:presLayoutVars>
          <dgm:chPref val="1"/>
          <dgm:dir/>
          <dgm:animOne val="branch"/>
          <dgm:animLvl val="lvl"/>
          <dgm:resizeHandles val="exact"/>
        </dgm:presLayoutVars>
      </dgm:prSet>
      <dgm:spPr/>
      <dgm:t>
        <a:bodyPr/>
        <a:lstStyle/>
        <a:p>
          <a:endParaRPr lang="ru-RU"/>
        </a:p>
      </dgm:t>
    </dgm:pt>
    <dgm:pt modelId="{914E16E0-EDC6-4315-A1DA-35816F4A3908}" type="pres">
      <dgm:prSet presAssocID="{AAB8E8B5-F551-4EAA-8AFA-463399BABC9D}" presName="root1" presStyleCnt="0"/>
      <dgm:spPr/>
    </dgm:pt>
    <dgm:pt modelId="{334AE972-6E82-41C3-B2EC-1CC3F9E751FF}" type="pres">
      <dgm:prSet presAssocID="{AAB8E8B5-F551-4EAA-8AFA-463399BABC9D}" presName="LevelOneTextNode" presStyleLbl="node0" presStyleIdx="0" presStyleCnt="1">
        <dgm:presLayoutVars>
          <dgm:chPref val="3"/>
        </dgm:presLayoutVars>
      </dgm:prSet>
      <dgm:spPr/>
      <dgm:t>
        <a:bodyPr/>
        <a:lstStyle/>
        <a:p>
          <a:endParaRPr lang="ru-RU"/>
        </a:p>
      </dgm:t>
    </dgm:pt>
    <dgm:pt modelId="{16991A87-A6EA-4CD3-BFCA-3929F08C2B6C}" type="pres">
      <dgm:prSet presAssocID="{AAB8E8B5-F551-4EAA-8AFA-463399BABC9D}" presName="level2hierChild" presStyleCnt="0"/>
      <dgm:spPr/>
    </dgm:pt>
    <dgm:pt modelId="{C2354FF1-5D82-43DA-9712-F10D0F75C477}" type="pres">
      <dgm:prSet presAssocID="{07228304-FA12-47B4-8957-C73A54D7B3EE}" presName="conn2-1" presStyleLbl="parChTrans1D2" presStyleIdx="0" presStyleCnt="4"/>
      <dgm:spPr/>
      <dgm:t>
        <a:bodyPr/>
        <a:lstStyle/>
        <a:p>
          <a:endParaRPr lang="ru-RU"/>
        </a:p>
      </dgm:t>
    </dgm:pt>
    <dgm:pt modelId="{EAC1F5E6-6ABB-4621-A1E3-0F8B65CD66D8}" type="pres">
      <dgm:prSet presAssocID="{07228304-FA12-47B4-8957-C73A54D7B3EE}" presName="connTx" presStyleLbl="parChTrans1D2" presStyleIdx="0" presStyleCnt="4"/>
      <dgm:spPr/>
      <dgm:t>
        <a:bodyPr/>
        <a:lstStyle/>
        <a:p>
          <a:endParaRPr lang="ru-RU"/>
        </a:p>
      </dgm:t>
    </dgm:pt>
    <dgm:pt modelId="{3E8E2D75-1C0D-461C-9AA0-43AD5BF92EFE}" type="pres">
      <dgm:prSet presAssocID="{879CE170-770C-4B3A-A0E7-481E0B4F57E6}" presName="root2" presStyleCnt="0"/>
      <dgm:spPr/>
    </dgm:pt>
    <dgm:pt modelId="{BA6B232D-77D3-495F-AFBE-2F0D89D28E01}" type="pres">
      <dgm:prSet presAssocID="{879CE170-770C-4B3A-A0E7-481E0B4F57E6}" presName="LevelTwoTextNode" presStyleLbl="node2" presStyleIdx="0" presStyleCnt="4">
        <dgm:presLayoutVars>
          <dgm:chPref val="3"/>
        </dgm:presLayoutVars>
      </dgm:prSet>
      <dgm:spPr/>
      <dgm:t>
        <a:bodyPr/>
        <a:lstStyle/>
        <a:p>
          <a:endParaRPr lang="ru-RU"/>
        </a:p>
      </dgm:t>
    </dgm:pt>
    <dgm:pt modelId="{56AC0921-0148-43A2-A48F-BB8DE03B7306}" type="pres">
      <dgm:prSet presAssocID="{879CE170-770C-4B3A-A0E7-481E0B4F57E6}" presName="level3hierChild" presStyleCnt="0"/>
      <dgm:spPr/>
    </dgm:pt>
    <dgm:pt modelId="{820BE0DC-60AC-4F31-9713-096B1CDFBA0D}" type="pres">
      <dgm:prSet presAssocID="{0D5B76FC-1455-4FAA-AE3C-FFF737F36377}" presName="conn2-1" presStyleLbl="parChTrans1D2" presStyleIdx="1" presStyleCnt="4"/>
      <dgm:spPr/>
      <dgm:t>
        <a:bodyPr/>
        <a:lstStyle/>
        <a:p>
          <a:endParaRPr lang="ru-RU"/>
        </a:p>
      </dgm:t>
    </dgm:pt>
    <dgm:pt modelId="{B9AAF5C7-B8C6-40CF-9062-EE6F17374956}" type="pres">
      <dgm:prSet presAssocID="{0D5B76FC-1455-4FAA-AE3C-FFF737F36377}" presName="connTx" presStyleLbl="parChTrans1D2" presStyleIdx="1" presStyleCnt="4"/>
      <dgm:spPr/>
      <dgm:t>
        <a:bodyPr/>
        <a:lstStyle/>
        <a:p>
          <a:endParaRPr lang="ru-RU"/>
        </a:p>
      </dgm:t>
    </dgm:pt>
    <dgm:pt modelId="{60A63484-D4AE-4D91-8DED-6C44B2491855}" type="pres">
      <dgm:prSet presAssocID="{A7D7DA24-B83F-4AA9-830C-52DE2BEEA861}" presName="root2" presStyleCnt="0"/>
      <dgm:spPr/>
    </dgm:pt>
    <dgm:pt modelId="{31FF7433-22B1-4180-9553-F23F6C94D0B9}" type="pres">
      <dgm:prSet presAssocID="{A7D7DA24-B83F-4AA9-830C-52DE2BEEA861}" presName="LevelTwoTextNode" presStyleLbl="node2" presStyleIdx="1" presStyleCnt="4">
        <dgm:presLayoutVars>
          <dgm:chPref val="3"/>
        </dgm:presLayoutVars>
      </dgm:prSet>
      <dgm:spPr/>
      <dgm:t>
        <a:bodyPr/>
        <a:lstStyle/>
        <a:p>
          <a:endParaRPr lang="ru-RU"/>
        </a:p>
      </dgm:t>
    </dgm:pt>
    <dgm:pt modelId="{B7AD6AAC-495A-4D5E-9F3B-1ED9442ED635}" type="pres">
      <dgm:prSet presAssocID="{A7D7DA24-B83F-4AA9-830C-52DE2BEEA861}" presName="level3hierChild" presStyleCnt="0"/>
      <dgm:spPr/>
    </dgm:pt>
    <dgm:pt modelId="{C9546F5E-C8E4-4A00-8E45-34F24DD60A05}" type="pres">
      <dgm:prSet presAssocID="{D4DC73FF-653B-4F0C-85C2-67FE596DA39A}" presName="conn2-1" presStyleLbl="parChTrans1D2" presStyleIdx="2" presStyleCnt="4"/>
      <dgm:spPr/>
      <dgm:t>
        <a:bodyPr/>
        <a:lstStyle/>
        <a:p>
          <a:endParaRPr lang="ru-RU"/>
        </a:p>
      </dgm:t>
    </dgm:pt>
    <dgm:pt modelId="{FCED7DD4-9DB6-4A0C-B5DD-CD5E4A19B61B}" type="pres">
      <dgm:prSet presAssocID="{D4DC73FF-653B-4F0C-85C2-67FE596DA39A}" presName="connTx" presStyleLbl="parChTrans1D2" presStyleIdx="2" presStyleCnt="4"/>
      <dgm:spPr/>
      <dgm:t>
        <a:bodyPr/>
        <a:lstStyle/>
        <a:p>
          <a:endParaRPr lang="ru-RU"/>
        </a:p>
      </dgm:t>
    </dgm:pt>
    <dgm:pt modelId="{E29EA04A-62A1-4403-A63E-CCC2532A0F02}" type="pres">
      <dgm:prSet presAssocID="{4C9DF0FF-265E-430A-8879-142079AE15A5}" presName="root2" presStyleCnt="0"/>
      <dgm:spPr/>
    </dgm:pt>
    <dgm:pt modelId="{DE706E0B-3A5D-4223-AF17-349EDEF7B39B}" type="pres">
      <dgm:prSet presAssocID="{4C9DF0FF-265E-430A-8879-142079AE15A5}" presName="LevelTwoTextNode" presStyleLbl="node2" presStyleIdx="2" presStyleCnt="4">
        <dgm:presLayoutVars>
          <dgm:chPref val="3"/>
        </dgm:presLayoutVars>
      </dgm:prSet>
      <dgm:spPr/>
      <dgm:t>
        <a:bodyPr/>
        <a:lstStyle/>
        <a:p>
          <a:endParaRPr lang="ru-RU"/>
        </a:p>
      </dgm:t>
    </dgm:pt>
    <dgm:pt modelId="{712FEC11-88C3-4113-9CC7-617EFDF86234}" type="pres">
      <dgm:prSet presAssocID="{4C9DF0FF-265E-430A-8879-142079AE15A5}" presName="level3hierChild" presStyleCnt="0"/>
      <dgm:spPr/>
    </dgm:pt>
    <dgm:pt modelId="{AD6887F9-0E71-49BA-AB6F-65FB18B40315}" type="pres">
      <dgm:prSet presAssocID="{4859EF5B-3AB8-46DC-92C1-EE65A4B931BE}" presName="conn2-1" presStyleLbl="parChTrans1D2" presStyleIdx="3" presStyleCnt="4"/>
      <dgm:spPr/>
      <dgm:t>
        <a:bodyPr/>
        <a:lstStyle/>
        <a:p>
          <a:endParaRPr lang="ru-RU"/>
        </a:p>
      </dgm:t>
    </dgm:pt>
    <dgm:pt modelId="{BF719B7C-9A9B-4748-B78E-438A6458355E}" type="pres">
      <dgm:prSet presAssocID="{4859EF5B-3AB8-46DC-92C1-EE65A4B931BE}" presName="connTx" presStyleLbl="parChTrans1D2" presStyleIdx="3" presStyleCnt="4"/>
      <dgm:spPr/>
      <dgm:t>
        <a:bodyPr/>
        <a:lstStyle/>
        <a:p>
          <a:endParaRPr lang="ru-RU"/>
        </a:p>
      </dgm:t>
    </dgm:pt>
    <dgm:pt modelId="{1DF2D672-5130-4D00-BF5D-B7C600037CA8}" type="pres">
      <dgm:prSet presAssocID="{6708ACB2-A933-425F-840D-E71F737A9BF4}" presName="root2" presStyleCnt="0"/>
      <dgm:spPr/>
    </dgm:pt>
    <dgm:pt modelId="{9251D6F6-C8F4-4B12-BCC0-F97B3067B529}" type="pres">
      <dgm:prSet presAssocID="{6708ACB2-A933-425F-840D-E71F737A9BF4}" presName="LevelTwoTextNode" presStyleLbl="node2" presStyleIdx="3" presStyleCnt="4">
        <dgm:presLayoutVars>
          <dgm:chPref val="3"/>
        </dgm:presLayoutVars>
      </dgm:prSet>
      <dgm:spPr/>
      <dgm:t>
        <a:bodyPr/>
        <a:lstStyle/>
        <a:p>
          <a:endParaRPr lang="ru-RU"/>
        </a:p>
      </dgm:t>
    </dgm:pt>
    <dgm:pt modelId="{1120C17F-057E-4598-B0EA-2ACA2C6549C9}" type="pres">
      <dgm:prSet presAssocID="{6708ACB2-A933-425F-840D-E71F737A9BF4}" presName="level3hierChild" presStyleCnt="0"/>
      <dgm:spPr/>
    </dgm:pt>
  </dgm:ptLst>
  <dgm:cxnLst>
    <dgm:cxn modelId="{7B829F89-2B76-4D92-A45F-B18DFE776837}" type="presOf" srcId="{EF77A0E0-B2EF-4509-AD6E-887438FCF2AE}" destId="{6788E28C-BD01-4ABF-ACDE-FA96FB107804}" srcOrd="0" destOrd="0" presId="urn:microsoft.com/office/officeart/2008/layout/HorizontalMultiLevelHierarchy"/>
    <dgm:cxn modelId="{33142B2F-1895-4C5D-80A3-04759B30FAB4}" srcId="{EF77A0E0-B2EF-4509-AD6E-887438FCF2AE}" destId="{AAB8E8B5-F551-4EAA-8AFA-463399BABC9D}" srcOrd="0" destOrd="0" parTransId="{615CBC81-A660-48D8-8C4B-873573E741B6}" sibTransId="{ED558001-2F5A-4538-84A6-92FEA9B7CDD0}"/>
    <dgm:cxn modelId="{D7182FDD-4DAB-4294-87D8-D9DB5FD66829}" type="presOf" srcId="{07228304-FA12-47B4-8957-C73A54D7B3EE}" destId="{C2354FF1-5D82-43DA-9712-F10D0F75C477}" srcOrd="0" destOrd="0" presId="urn:microsoft.com/office/officeart/2008/layout/HorizontalMultiLevelHierarchy"/>
    <dgm:cxn modelId="{F5DF3265-5E52-4B48-9C20-1B18831AF721}" type="presOf" srcId="{AAB8E8B5-F551-4EAA-8AFA-463399BABC9D}" destId="{334AE972-6E82-41C3-B2EC-1CC3F9E751FF}" srcOrd="0" destOrd="0" presId="urn:microsoft.com/office/officeart/2008/layout/HorizontalMultiLevelHierarchy"/>
    <dgm:cxn modelId="{E06561E8-658A-4D7C-AC08-385489A9BAF2}" type="presOf" srcId="{4859EF5B-3AB8-46DC-92C1-EE65A4B931BE}" destId="{BF719B7C-9A9B-4748-B78E-438A6458355E}" srcOrd="1" destOrd="0" presId="urn:microsoft.com/office/officeart/2008/layout/HorizontalMultiLevelHierarchy"/>
    <dgm:cxn modelId="{966F417A-DEF2-4038-8B37-EE5F60759A73}" type="presOf" srcId="{6708ACB2-A933-425F-840D-E71F737A9BF4}" destId="{9251D6F6-C8F4-4B12-BCC0-F97B3067B529}" srcOrd="0" destOrd="0" presId="urn:microsoft.com/office/officeart/2008/layout/HorizontalMultiLevelHierarchy"/>
    <dgm:cxn modelId="{081BA22A-F6A0-44CF-B12D-0EFB1807307D}" type="presOf" srcId="{D4DC73FF-653B-4F0C-85C2-67FE596DA39A}" destId="{C9546F5E-C8E4-4A00-8E45-34F24DD60A05}" srcOrd="0" destOrd="0" presId="urn:microsoft.com/office/officeart/2008/layout/HorizontalMultiLevelHierarchy"/>
    <dgm:cxn modelId="{5FE747D8-BCCB-4BBE-B90E-C06DC025854F}" srcId="{AAB8E8B5-F551-4EAA-8AFA-463399BABC9D}" destId="{6708ACB2-A933-425F-840D-E71F737A9BF4}" srcOrd="3" destOrd="0" parTransId="{4859EF5B-3AB8-46DC-92C1-EE65A4B931BE}" sibTransId="{869217AD-7042-4FB4-837E-1F114EE3B7C1}"/>
    <dgm:cxn modelId="{D2DF24CA-6F17-4A65-95C7-3DECA51698C5}" type="presOf" srcId="{07228304-FA12-47B4-8957-C73A54D7B3EE}" destId="{EAC1F5E6-6ABB-4621-A1E3-0F8B65CD66D8}" srcOrd="1" destOrd="0" presId="urn:microsoft.com/office/officeart/2008/layout/HorizontalMultiLevelHierarchy"/>
    <dgm:cxn modelId="{74DBD767-0748-4E34-862E-F8DE21A64DCA}" type="presOf" srcId="{4C9DF0FF-265E-430A-8879-142079AE15A5}" destId="{DE706E0B-3A5D-4223-AF17-349EDEF7B39B}" srcOrd="0" destOrd="0" presId="urn:microsoft.com/office/officeart/2008/layout/HorizontalMultiLevelHierarchy"/>
    <dgm:cxn modelId="{8D19CC88-8040-4212-A771-BBD2D035C2DE}" srcId="{AAB8E8B5-F551-4EAA-8AFA-463399BABC9D}" destId="{A7D7DA24-B83F-4AA9-830C-52DE2BEEA861}" srcOrd="1" destOrd="0" parTransId="{0D5B76FC-1455-4FAA-AE3C-FFF737F36377}" sibTransId="{B9D98EE8-50C0-4AB8-9528-42DD92EBA202}"/>
    <dgm:cxn modelId="{80B288A3-7FD2-41BB-A58D-5120548766AB}" type="presOf" srcId="{D4DC73FF-653B-4F0C-85C2-67FE596DA39A}" destId="{FCED7DD4-9DB6-4A0C-B5DD-CD5E4A19B61B}" srcOrd="1" destOrd="0" presId="urn:microsoft.com/office/officeart/2008/layout/HorizontalMultiLevelHierarchy"/>
    <dgm:cxn modelId="{9BEE79C7-CB93-4613-ADB0-520D21328690}" srcId="{AAB8E8B5-F551-4EAA-8AFA-463399BABC9D}" destId="{879CE170-770C-4B3A-A0E7-481E0B4F57E6}" srcOrd="0" destOrd="0" parTransId="{07228304-FA12-47B4-8957-C73A54D7B3EE}" sibTransId="{B8F367D9-C207-4EBF-AA03-224EB926199E}"/>
    <dgm:cxn modelId="{48E70F50-0138-4DE7-BD8B-21F48E020D6B}" type="presOf" srcId="{A7D7DA24-B83F-4AA9-830C-52DE2BEEA861}" destId="{31FF7433-22B1-4180-9553-F23F6C94D0B9}" srcOrd="0" destOrd="0" presId="urn:microsoft.com/office/officeart/2008/layout/HorizontalMultiLevelHierarchy"/>
    <dgm:cxn modelId="{4B17E115-96F4-4D0E-AB22-4F329284E962}" type="presOf" srcId="{0D5B76FC-1455-4FAA-AE3C-FFF737F36377}" destId="{820BE0DC-60AC-4F31-9713-096B1CDFBA0D}" srcOrd="0" destOrd="0" presId="urn:microsoft.com/office/officeart/2008/layout/HorizontalMultiLevelHierarchy"/>
    <dgm:cxn modelId="{A41F0BCB-E7F6-40CE-82B3-D6EC804ED5CC}" srcId="{AAB8E8B5-F551-4EAA-8AFA-463399BABC9D}" destId="{4C9DF0FF-265E-430A-8879-142079AE15A5}" srcOrd="2" destOrd="0" parTransId="{D4DC73FF-653B-4F0C-85C2-67FE596DA39A}" sibTransId="{C30A8922-97E9-4024-8870-53740BB1765F}"/>
    <dgm:cxn modelId="{3C9C1B87-19AB-4227-9FC6-1F5610FAD9E8}" type="presOf" srcId="{0D5B76FC-1455-4FAA-AE3C-FFF737F36377}" destId="{B9AAF5C7-B8C6-40CF-9062-EE6F17374956}" srcOrd="1" destOrd="0" presId="urn:microsoft.com/office/officeart/2008/layout/HorizontalMultiLevelHierarchy"/>
    <dgm:cxn modelId="{A32F1DE2-F140-488A-B8C7-01DD743ED291}" type="presOf" srcId="{879CE170-770C-4B3A-A0E7-481E0B4F57E6}" destId="{BA6B232D-77D3-495F-AFBE-2F0D89D28E01}" srcOrd="0" destOrd="0" presId="urn:microsoft.com/office/officeart/2008/layout/HorizontalMultiLevelHierarchy"/>
    <dgm:cxn modelId="{D84361CC-7811-4439-BA5E-82A248B9FE5E}" type="presOf" srcId="{4859EF5B-3AB8-46DC-92C1-EE65A4B931BE}" destId="{AD6887F9-0E71-49BA-AB6F-65FB18B40315}" srcOrd="0" destOrd="0" presId="urn:microsoft.com/office/officeart/2008/layout/HorizontalMultiLevelHierarchy"/>
    <dgm:cxn modelId="{9AB1FD5A-5BCA-4D29-BD7C-DCBC1F645404}" type="presParOf" srcId="{6788E28C-BD01-4ABF-ACDE-FA96FB107804}" destId="{914E16E0-EDC6-4315-A1DA-35816F4A3908}" srcOrd="0" destOrd="0" presId="urn:microsoft.com/office/officeart/2008/layout/HorizontalMultiLevelHierarchy"/>
    <dgm:cxn modelId="{FAD1A4F4-37D5-4B25-9991-00D72BE31459}" type="presParOf" srcId="{914E16E0-EDC6-4315-A1DA-35816F4A3908}" destId="{334AE972-6E82-41C3-B2EC-1CC3F9E751FF}" srcOrd="0" destOrd="0" presId="urn:microsoft.com/office/officeart/2008/layout/HorizontalMultiLevelHierarchy"/>
    <dgm:cxn modelId="{0C7704D6-07DB-4004-8542-B9DACC77DE3E}" type="presParOf" srcId="{914E16E0-EDC6-4315-A1DA-35816F4A3908}" destId="{16991A87-A6EA-4CD3-BFCA-3929F08C2B6C}" srcOrd="1" destOrd="0" presId="urn:microsoft.com/office/officeart/2008/layout/HorizontalMultiLevelHierarchy"/>
    <dgm:cxn modelId="{DAC8CC23-21E5-489D-B146-B62A6BACA240}" type="presParOf" srcId="{16991A87-A6EA-4CD3-BFCA-3929F08C2B6C}" destId="{C2354FF1-5D82-43DA-9712-F10D0F75C477}" srcOrd="0" destOrd="0" presId="urn:microsoft.com/office/officeart/2008/layout/HorizontalMultiLevelHierarchy"/>
    <dgm:cxn modelId="{825252FE-607B-4E99-91E0-5BAD925FAD0A}" type="presParOf" srcId="{C2354FF1-5D82-43DA-9712-F10D0F75C477}" destId="{EAC1F5E6-6ABB-4621-A1E3-0F8B65CD66D8}" srcOrd="0" destOrd="0" presId="urn:microsoft.com/office/officeart/2008/layout/HorizontalMultiLevelHierarchy"/>
    <dgm:cxn modelId="{9CB8848E-CE46-425E-A587-951DEBD79C0A}" type="presParOf" srcId="{16991A87-A6EA-4CD3-BFCA-3929F08C2B6C}" destId="{3E8E2D75-1C0D-461C-9AA0-43AD5BF92EFE}" srcOrd="1" destOrd="0" presId="urn:microsoft.com/office/officeart/2008/layout/HorizontalMultiLevelHierarchy"/>
    <dgm:cxn modelId="{A7F3E0D9-E434-465D-903D-63ED32F35266}" type="presParOf" srcId="{3E8E2D75-1C0D-461C-9AA0-43AD5BF92EFE}" destId="{BA6B232D-77D3-495F-AFBE-2F0D89D28E01}" srcOrd="0" destOrd="0" presId="urn:microsoft.com/office/officeart/2008/layout/HorizontalMultiLevelHierarchy"/>
    <dgm:cxn modelId="{700C11BB-ABFA-486B-A0A3-B0CE650AD83C}" type="presParOf" srcId="{3E8E2D75-1C0D-461C-9AA0-43AD5BF92EFE}" destId="{56AC0921-0148-43A2-A48F-BB8DE03B7306}" srcOrd="1" destOrd="0" presId="urn:microsoft.com/office/officeart/2008/layout/HorizontalMultiLevelHierarchy"/>
    <dgm:cxn modelId="{CB9FAF8E-11B0-4146-8686-02E65F0DE085}" type="presParOf" srcId="{16991A87-A6EA-4CD3-BFCA-3929F08C2B6C}" destId="{820BE0DC-60AC-4F31-9713-096B1CDFBA0D}" srcOrd="2" destOrd="0" presId="urn:microsoft.com/office/officeart/2008/layout/HorizontalMultiLevelHierarchy"/>
    <dgm:cxn modelId="{FE973821-8769-43D1-AB0B-72323638821C}" type="presParOf" srcId="{820BE0DC-60AC-4F31-9713-096B1CDFBA0D}" destId="{B9AAF5C7-B8C6-40CF-9062-EE6F17374956}" srcOrd="0" destOrd="0" presId="urn:microsoft.com/office/officeart/2008/layout/HorizontalMultiLevelHierarchy"/>
    <dgm:cxn modelId="{2D571AF1-9779-4954-8FAA-8630D184EDB4}" type="presParOf" srcId="{16991A87-A6EA-4CD3-BFCA-3929F08C2B6C}" destId="{60A63484-D4AE-4D91-8DED-6C44B2491855}" srcOrd="3" destOrd="0" presId="urn:microsoft.com/office/officeart/2008/layout/HorizontalMultiLevelHierarchy"/>
    <dgm:cxn modelId="{79F355EF-D714-4710-89F9-B7C610060F14}" type="presParOf" srcId="{60A63484-D4AE-4D91-8DED-6C44B2491855}" destId="{31FF7433-22B1-4180-9553-F23F6C94D0B9}" srcOrd="0" destOrd="0" presId="urn:microsoft.com/office/officeart/2008/layout/HorizontalMultiLevelHierarchy"/>
    <dgm:cxn modelId="{3A8A1029-AC76-4C61-AE0B-1BA60E206EFE}" type="presParOf" srcId="{60A63484-D4AE-4D91-8DED-6C44B2491855}" destId="{B7AD6AAC-495A-4D5E-9F3B-1ED9442ED635}" srcOrd="1" destOrd="0" presId="urn:microsoft.com/office/officeart/2008/layout/HorizontalMultiLevelHierarchy"/>
    <dgm:cxn modelId="{3520F84F-14BB-4E8A-801A-02074AE83E15}" type="presParOf" srcId="{16991A87-A6EA-4CD3-BFCA-3929F08C2B6C}" destId="{C9546F5E-C8E4-4A00-8E45-34F24DD60A05}" srcOrd="4" destOrd="0" presId="urn:microsoft.com/office/officeart/2008/layout/HorizontalMultiLevelHierarchy"/>
    <dgm:cxn modelId="{D3907DB4-B3D9-405A-91CE-E3D5541AE6C8}" type="presParOf" srcId="{C9546F5E-C8E4-4A00-8E45-34F24DD60A05}" destId="{FCED7DD4-9DB6-4A0C-B5DD-CD5E4A19B61B}" srcOrd="0" destOrd="0" presId="urn:microsoft.com/office/officeart/2008/layout/HorizontalMultiLevelHierarchy"/>
    <dgm:cxn modelId="{ACCD8B6C-CDEE-4B6D-8D9E-554DD29AA59B}" type="presParOf" srcId="{16991A87-A6EA-4CD3-BFCA-3929F08C2B6C}" destId="{E29EA04A-62A1-4403-A63E-CCC2532A0F02}" srcOrd="5" destOrd="0" presId="urn:microsoft.com/office/officeart/2008/layout/HorizontalMultiLevelHierarchy"/>
    <dgm:cxn modelId="{AF59A0F3-3CDA-4E7B-8D70-06ED095D09A2}" type="presParOf" srcId="{E29EA04A-62A1-4403-A63E-CCC2532A0F02}" destId="{DE706E0B-3A5D-4223-AF17-349EDEF7B39B}" srcOrd="0" destOrd="0" presId="urn:microsoft.com/office/officeart/2008/layout/HorizontalMultiLevelHierarchy"/>
    <dgm:cxn modelId="{43F0070D-CC31-477E-BAC4-25BDA742E7E3}" type="presParOf" srcId="{E29EA04A-62A1-4403-A63E-CCC2532A0F02}" destId="{712FEC11-88C3-4113-9CC7-617EFDF86234}" srcOrd="1" destOrd="0" presId="urn:microsoft.com/office/officeart/2008/layout/HorizontalMultiLevelHierarchy"/>
    <dgm:cxn modelId="{4306005C-052C-40B4-B110-11A5EE320DCF}" type="presParOf" srcId="{16991A87-A6EA-4CD3-BFCA-3929F08C2B6C}" destId="{AD6887F9-0E71-49BA-AB6F-65FB18B40315}" srcOrd="6" destOrd="0" presId="urn:microsoft.com/office/officeart/2008/layout/HorizontalMultiLevelHierarchy"/>
    <dgm:cxn modelId="{2BE12CCF-E70D-4EFE-9AD6-97A7C41D175C}" type="presParOf" srcId="{AD6887F9-0E71-49BA-AB6F-65FB18B40315}" destId="{BF719B7C-9A9B-4748-B78E-438A6458355E}" srcOrd="0" destOrd="0" presId="urn:microsoft.com/office/officeart/2008/layout/HorizontalMultiLevelHierarchy"/>
    <dgm:cxn modelId="{39B2099A-4AE8-44D9-BC5D-AEED1ED3077D}" type="presParOf" srcId="{16991A87-A6EA-4CD3-BFCA-3929F08C2B6C}" destId="{1DF2D672-5130-4D00-BF5D-B7C600037CA8}" srcOrd="7" destOrd="0" presId="urn:microsoft.com/office/officeart/2008/layout/HorizontalMultiLevelHierarchy"/>
    <dgm:cxn modelId="{48BACFDE-1953-431A-A297-9D7E172FCA36}" type="presParOf" srcId="{1DF2D672-5130-4D00-BF5D-B7C600037CA8}" destId="{9251D6F6-C8F4-4B12-BCC0-F97B3067B529}" srcOrd="0" destOrd="0" presId="urn:microsoft.com/office/officeart/2008/layout/HorizontalMultiLevelHierarchy"/>
    <dgm:cxn modelId="{AFED8D05-EC34-443B-9A09-FF3FD4965F0A}" type="presParOf" srcId="{1DF2D672-5130-4D00-BF5D-B7C600037CA8}" destId="{1120C17F-057E-4598-B0EA-2ACA2C6549C9}"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EF77A0E0-B2EF-4509-AD6E-887438FCF2AE}" type="doc">
      <dgm:prSet loTypeId="urn:microsoft.com/office/officeart/2008/layout/HorizontalMultiLevelHierarchy" loCatId="hierarchy" qsTypeId="urn:microsoft.com/office/officeart/2005/8/quickstyle/simple1" qsCatId="simple" csTypeId="urn:microsoft.com/office/officeart/2005/8/colors/colorful1" csCatId="colorful" phldr="1"/>
      <dgm:spPr/>
      <dgm:t>
        <a:bodyPr/>
        <a:lstStyle/>
        <a:p>
          <a:endParaRPr lang="ru-RU"/>
        </a:p>
      </dgm:t>
    </dgm:pt>
    <dgm:pt modelId="{AAB8E8B5-F551-4EAA-8AFA-463399BABC9D}">
      <dgm:prSet phldrT="[Текст]" custT="1"/>
      <dgm:spPr/>
      <dgm:t>
        <a:bodyPr/>
        <a:lstStyle/>
        <a:p>
          <a:r>
            <a:rPr lang="ru-RU" sz="2800" b="1" dirty="0" smtClean="0"/>
            <a:t>ФУНДАМЕНТАЛЬНІ ПРИНЦИПИ: </a:t>
          </a:r>
          <a:r>
            <a:rPr lang="ru-RU" sz="2400" b="1" dirty="0" smtClean="0"/>
            <a:t>(</a:t>
          </a:r>
          <a:r>
            <a:rPr lang="uk-UA" sz="2400" b="1" noProof="0" dirty="0" smtClean="0"/>
            <a:t>продовження</a:t>
          </a:r>
          <a:r>
            <a:rPr lang="ru-RU" sz="2400" b="1" dirty="0" smtClean="0"/>
            <a:t>)</a:t>
          </a:r>
          <a:endParaRPr lang="ru-RU" sz="2400" b="1" dirty="0"/>
        </a:p>
      </dgm:t>
    </dgm:pt>
    <dgm:pt modelId="{615CBC81-A660-48D8-8C4B-873573E741B6}" type="parTrans" cxnId="{33142B2F-1895-4C5D-80A3-04759B30FAB4}">
      <dgm:prSet/>
      <dgm:spPr/>
      <dgm:t>
        <a:bodyPr/>
        <a:lstStyle/>
        <a:p>
          <a:endParaRPr lang="ru-RU"/>
        </a:p>
      </dgm:t>
    </dgm:pt>
    <dgm:pt modelId="{ED558001-2F5A-4538-84A6-92FEA9B7CDD0}" type="sibTrans" cxnId="{33142B2F-1895-4C5D-80A3-04759B30FAB4}">
      <dgm:prSet/>
      <dgm:spPr/>
      <dgm:t>
        <a:bodyPr/>
        <a:lstStyle/>
        <a:p>
          <a:endParaRPr lang="ru-RU"/>
        </a:p>
      </dgm:t>
    </dgm:pt>
    <dgm:pt modelId="{4623747C-866D-4104-9549-DD2B096C53B0}">
      <dgm:prSet phldrT="[Текст]"/>
      <dgm:spPr/>
      <dgm:t>
        <a:bodyPr/>
        <a:lstStyle/>
        <a:p>
          <a:pPr algn="ctr"/>
          <a:r>
            <a:rPr lang="uk-UA" b="0" noProof="0" dirty="0" smtClean="0"/>
            <a:t>Повага до дитини та забезпечення гідного ставлення;</a:t>
          </a:r>
          <a:endParaRPr lang="uk-UA" b="0" noProof="0" dirty="0"/>
        </a:p>
      </dgm:t>
    </dgm:pt>
    <dgm:pt modelId="{BA837502-91EF-4093-B20B-1EEDDB86AF58}" type="parTrans" cxnId="{9232A723-C7B5-4B5A-9A63-434A94752CC2}">
      <dgm:prSet/>
      <dgm:spPr/>
      <dgm:t>
        <a:bodyPr/>
        <a:lstStyle/>
        <a:p>
          <a:endParaRPr lang="ru-RU"/>
        </a:p>
      </dgm:t>
    </dgm:pt>
    <dgm:pt modelId="{B323CA41-F3F5-48C3-BAEE-EDB5FE35A411}" type="sibTrans" cxnId="{9232A723-C7B5-4B5A-9A63-434A94752CC2}">
      <dgm:prSet/>
      <dgm:spPr/>
      <dgm:t>
        <a:bodyPr/>
        <a:lstStyle/>
        <a:p>
          <a:endParaRPr lang="ru-RU"/>
        </a:p>
      </dgm:t>
    </dgm:pt>
    <dgm:pt modelId="{D8313AF5-81A3-4880-918A-26094FC42B1F}">
      <dgm:prSet phldrT="[Текст]"/>
      <dgm:spPr/>
      <dgm:t>
        <a:bodyPr/>
        <a:lstStyle/>
        <a:p>
          <a:pPr algn="ctr"/>
          <a:r>
            <a:rPr lang="uk-UA" b="0" noProof="0" dirty="0" smtClean="0"/>
            <a:t>Забезпечення верховенства права;</a:t>
          </a:r>
          <a:endParaRPr lang="uk-UA" b="0" noProof="0" dirty="0"/>
        </a:p>
      </dgm:t>
    </dgm:pt>
    <dgm:pt modelId="{2714D83E-7152-411E-9E35-7CEAD946228C}" type="parTrans" cxnId="{9D3447F8-03FA-4956-8B60-DFD38DFF16E5}">
      <dgm:prSet/>
      <dgm:spPr/>
      <dgm:t>
        <a:bodyPr/>
        <a:lstStyle/>
        <a:p>
          <a:endParaRPr lang="ru-RU"/>
        </a:p>
      </dgm:t>
    </dgm:pt>
    <dgm:pt modelId="{F1EC009C-92E8-48EE-A9CD-2B050338C78A}" type="sibTrans" cxnId="{9D3447F8-03FA-4956-8B60-DFD38DFF16E5}">
      <dgm:prSet/>
      <dgm:spPr/>
      <dgm:t>
        <a:bodyPr/>
        <a:lstStyle/>
        <a:p>
          <a:endParaRPr lang="ru-RU"/>
        </a:p>
      </dgm:t>
    </dgm:pt>
    <dgm:pt modelId="{7A4BF57D-DB93-4776-BE54-5724A86259DA}">
      <dgm:prSet phldrT="[Текст]"/>
      <dgm:spPr/>
      <dgm:t>
        <a:bodyPr/>
        <a:lstStyle/>
        <a:p>
          <a:pPr algn="ctr"/>
          <a:r>
            <a:rPr lang="uk-UA" b="0" noProof="0" dirty="0" smtClean="0"/>
            <a:t>Забезпечення ефективної участі дитини у провадженні;</a:t>
          </a:r>
          <a:endParaRPr lang="uk-UA" b="0" noProof="0" dirty="0"/>
        </a:p>
      </dgm:t>
    </dgm:pt>
    <dgm:pt modelId="{1FBCFB4B-465E-43FD-A182-05394DC64E8A}" type="parTrans" cxnId="{516825B8-797A-495F-8E03-BADC6DE3B039}">
      <dgm:prSet/>
      <dgm:spPr/>
      <dgm:t>
        <a:bodyPr/>
        <a:lstStyle/>
        <a:p>
          <a:endParaRPr lang="ru-RU"/>
        </a:p>
      </dgm:t>
    </dgm:pt>
    <dgm:pt modelId="{69A9828E-74AA-4D92-94DB-15392CB23749}" type="sibTrans" cxnId="{516825B8-797A-495F-8E03-BADC6DE3B039}">
      <dgm:prSet/>
      <dgm:spPr/>
      <dgm:t>
        <a:bodyPr/>
        <a:lstStyle/>
        <a:p>
          <a:endParaRPr lang="ru-RU"/>
        </a:p>
      </dgm:t>
    </dgm:pt>
    <dgm:pt modelId="{47F7E6E6-19A2-48C8-B56C-7C301E8F90CF}" type="pres">
      <dgm:prSet presAssocID="{EF77A0E0-B2EF-4509-AD6E-887438FCF2AE}" presName="Name0" presStyleCnt="0">
        <dgm:presLayoutVars>
          <dgm:chPref val="1"/>
          <dgm:dir/>
          <dgm:animOne val="branch"/>
          <dgm:animLvl val="lvl"/>
          <dgm:resizeHandles val="exact"/>
        </dgm:presLayoutVars>
      </dgm:prSet>
      <dgm:spPr/>
      <dgm:t>
        <a:bodyPr/>
        <a:lstStyle/>
        <a:p>
          <a:endParaRPr lang="ru-RU"/>
        </a:p>
      </dgm:t>
    </dgm:pt>
    <dgm:pt modelId="{B1894A41-30C9-46F9-8BEE-5AF49687A948}" type="pres">
      <dgm:prSet presAssocID="{AAB8E8B5-F551-4EAA-8AFA-463399BABC9D}" presName="root1" presStyleCnt="0"/>
      <dgm:spPr/>
    </dgm:pt>
    <dgm:pt modelId="{387A6C9B-6A5A-4832-8242-CDCFF161D1EE}" type="pres">
      <dgm:prSet presAssocID="{AAB8E8B5-F551-4EAA-8AFA-463399BABC9D}" presName="LevelOneTextNode" presStyleLbl="node0" presStyleIdx="0" presStyleCnt="1">
        <dgm:presLayoutVars>
          <dgm:chPref val="3"/>
        </dgm:presLayoutVars>
      </dgm:prSet>
      <dgm:spPr/>
      <dgm:t>
        <a:bodyPr/>
        <a:lstStyle/>
        <a:p>
          <a:endParaRPr lang="ru-RU"/>
        </a:p>
      </dgm:t>
    </dgm:pt>
    <dgm:pt modelId="{B1832EC9-72FA-4CC8-8EA0-77EE29A1726E}" type="pres">
      <dgm:prSet presAssocID="{AAB8E8B5-F551-4EAA-8AFA-463399BABC9D}" presName="level2hierChild" presStyleCnt="0"/>
      <dgm:spPr/>
    </dgm:pt>
    <dgm:pt modelId="{2167BBE5-3931-4C9E-BA3A-EF1BE87C5DCD}" type="pres">
      <dgm:prSet presAssocID="{BA837502-91EF-4093-B20B-1EEDDB86AF58}" presName="conn2-1" presStyleLbl="parChTrans1D2" presStyleIdx="0" presStyleCnt="3"/>
      <dgm:spPr/>
      <dgm:t>
        <a:bodyPr/>
        <a:lstStyle/>
        <a:p>
          <a:endParaRPr lang="ru-RU"/>
        </a:p>
      </dgm:t>
    </dgm:pt>
    <dgm:pt modelId="{F3499C3B-2BFB-4554-88DA-0ED99D113C4F}" type="pres">
      <dgm:prSet presAssocID="{BA837502-91EF-4093-B20B-1EEDDB86AF58}" presName="connTx" presStyleLbl="parChTrans1D2" presStyleIdx="0" presStyleCnt="3"/>
      <dgm:spPr/>
      <dgm:t>
        <a:bodyPr/>
        <a:lstStyle/>
        <a:p>
          <a:endParaRPr lang="ru-RU"/>
        </a:p>
      </dgm:t>
    </dgm:pt>
    <dgm:pt modelId="{89B0F0BC-DC94-48C2-B0D6-667C7D7E8728}" type="pres">
      <dgm:prSet presAssocID="{4623747C-866D-4104-9549-DD2B096C53B0}" presName="root2" presStyleCnt="0"/>
      <dgm:spPr/>
    </dgm:pt>
    <dgm:pt modelId="{6BBA1318-6686-4EB0-B854-B8EFAFC19CB7}" type="pres">
      <dgm:prSet presAssocID="{4623747C-866D-4104-9549-DD2B096C53B0}" presName="LevelTwoTextNode" presStyleLbl="node2" presStyleIdx="0" presStyleCnt="3">
        <dgm:presLayoutVars>
          <dgm:chPref val="3"/>
        </dgm:presLayoutVars>
      </dgm:prSet>
      <dgm:spPr/>
      <dgm:t>
        <a:bodyPr/>
        <a:lstStyle/>
        <a:p>
          <a:endParaRPr lang="ru-RU"/>
        </a:p>
      </dgm:t>
    </dgm:pt>
    <dgm:pt modelId="{E836E47E-FA6D-4320-9B42-7A8F23E17745}" type="pres">
      <dgm:prSet presAssocID="{4623747C-866D-4104-9549-DD2B096C53B0}" presName="level3hierChild" presStyleCnt="0"/>
      <dgm:spPr/>
    </dgm:pt>
    <dgm:pt modelId="{F7378E23-814E-4281-911F-5D51151991D3}" type="pres">
      <dgm:prSet presAssocID="{2714D83E-7152-411E-9E35-7CEAD946228C}" presName="conn2-1" presStyleLbl="parChTrans1D2" presStyleIdx="1" presStyleCnt="3"/>
      <dgm:spPr/>
      <dgm:t>
        <a:bodyPr/>
        <a:lstStyle/>
        <a:p>
          <a:endParaRPr lang="ru-RU"/>
        </a:p>
      </dgm:t>
    </dgm:pt>
    <dgm:pt modelId="{2175F510-5B54-46F0-A678-5F73543A8A7A}" type="pres">
      <dgm:prSet presAssocID="{2714D83E-7152-411E-9E35-7CEAD946228C}" presName="connTx" presStyleLbl="parChTrans1D2" presStyleIdx="1" presStyleCnt="3"/>
      <dgm:spPr/>
      <dgm:t>
        <a:bodyPr/>
        <a:lstStyle/>
        <a:p>
          <a:endParaRPr lang="ru-RU"/>
        </a:p>
      </dgm:t>
    </dgm:pt>
    <dgm:pt modelId="{22042533-FA8F-4834-9CED-0F47B4B12E8C}" type="pres">
      <dgm:prSet presAssocID="{D8313AF5-81A3-4880-918A-26094FC42B1F}" presName="root2" presStyleCnt="0"/>
      <dgm:spPr/>
    </dgm:pt>
    <dgm:pt modelId="{03D4AC19-18DC-4E6B-9330-C92AE3FA0302}" type="pres">
      <dgm:prSet presAssocID="{D8313AF5-81A3-4880-918A-26094FC42B1F}" presName="LevelTwoTextNode" presStyleLbl="node2" presStyleIdx="1" presStyleCnt="3">
        <dgm:presLayoutVars>
          <dgm:chPref val="3"/>
        </dgm:presLayoutVars>
      </dgm:prSet>
      <dgm:spPr/>
      <dgm:t>
        <a:bodyPr/>
        <a:lstStyle/>
        <a:p>
          <a:endParaRPr lang="ru-RU"/>
        </a:p>
      </dgm:t>
    </dgm:pt>
    <dgm:pt modelId="{238EEEE9-2B1F-473D-9CCD-03D1743546CC}" type="pres">
      <dgm:prSet presAssocID="{D8313AF5-81A3-4880-918A-26094FC42B1F}" presName="level3hierChild" presStyleCnt="0"/>
      <dgm:spPr/>
    </dgm:pt>
    <dgm:pt modelId="{A8A8ED09-1D5A-430E-83E1-DE454784EB61}" type="pres">
      <dgm:prSet presAssocID="{1FBCFB4B-465E-43FD-A182-05394DC64E8A}" presName="conn2-1" presStyleLbl="parChTrans1D2" presStyleIdx="2" presStyleCnt="3"/>
      <dgm:spPr/>
      <dgm:t>
        <a:bodyPr/>
        <a:lstStyle/>
        <a:p>
          <a:endParaRPr lang="ru-RU"/>
        </a:p>
      </dgm:t>
    </dgm:pt>
    <dgm:pt modelId="{B2035563-AFE3-448F-8F0D-66441BB7505E}" type="pres">
      <dgm:prSet presAssocID="{1FBCFB4B-465E-43FD-A182-05394DC64E8A}" presName="connTx" presStyleLbl="parChTrans1D2" presStyleIdx="2" presStyleCnt="3"/>
      <dgm:spPr/>
      <dgm:t>
        <a:bodyPr/>
        <a:lstStyle/>
        <a:p>
          <a:endParaRPr lang="ru-RU"/>
        </a:p>
      </dgm:t>
    </dgm:pt>
    <dgm:pt modelId="{D98436C9-1CBC-4FC0-834B-351BC4A834B1}" type="pres">
      <dgm:prSet presAssocID="{7A4BF57D-DB93-4776-BE54-5724A86259DA}" presName="root2" presStyleCnt="0"/>
      <dgm:spPr/>
    </dgm:pt>
    <dgm:pt modelId="{29A37B35-A7A9-4E3D-BB90-CB8438A6DDDB}" type="pres">
      <dgm:prSet presAssocID="{7A4BF57D-DB93-4776-BE54-5724A86259DA}" presName="LevelTwoTextNode" presStyleLbl="node2" presStyleIdx="2" presStyleCnt="3">
        <dgm:presLayoutVars>
          <dgm:chPref val="3"/>
        </dgm:presLayoutVars>
      </dgm:prSet>
      <dgm:spPr/>
      <dgm:t>
        <a:bodyPr/>
        <a:lstStyle/>
        <a:p>
          <a:endParaRPr lang="ru-RU"/>
        </a:p>
      </dgm:t>
    </dgm:pt>
    <dgm:pt modelId="{7FF9DFC9-1C42-488A-A064-6B015D7EF15B}" type="pres">
      <dgm:prSet presAssocID="{7A4BF57D-DB93-4776-BE54-5724A86259DA}" presName="level3hierChild" presStyleCnt="0"/>
      <dgm:spPr/>
    </dgm:pt>
  </dgm:ptLst>
  <dgm:cxnLst>
    <dgm:cxn modelId="{18AAC148-BDAF-4B4F-9AF9-70EF63473022}" type="presOf" srcId="{BA837502-91EF-4093-B20B-1EEDDB86AF58}" destId="{2167BBE5-3931-4C9E-BA3A-EF1BE87C5DCD}" srcOrd="0" destOrd="0" presId="urn:microsoft.com/office/officeart/2008/layout/HorizontalMultiLevelHierarchy"/>
    <dgm:cxn modelId="{9D3447F8-03FA-4956-8B60-DFD38DFF16E5}" srcId="{AAB8E8B5-F551-4EAA-8AFA-463399BABC9D}" destId="{D8313AF5-81A3-4880-918A-26094FC42B1F}" srcOrd="1" destOrd="0" parTransId="{2714D83E-7152-411E-9E35-7CEAD946228C}" sibTransId="{F1EC009C-92E8-48EE-A9CD-2B050338C78A}"/>
    <dgm:cxn modelId="{D15A3F19-BF7E-44C5-AF99-FD7E94286D87}" type="presOf" srcId="{2714D83E-7152-411E-9E35-7CEAD946228C}" destId="{F7378E23-814E-4281-911F-5D51151991D3}" srcOrd="0" destOrd="0" presId="urn:microsoft.com/office/officeart/2008/layout/HorizontalMultiLevelHierarchy"/>
    <dgm:cxn modelId="{516825B8-797A-495F-8E03-BADC6DE3B039}" srcId="{AAB8E8B5-F551-4EAA-8AFA-463399BABC9D}" destId="{7A4BF57D-DB93-4776-BE54-5724A86259DA}" srcOrd="2" destOrd="0" parTransId="{1FBCFB4B-465E-43FD-A182-05394DC64E8A}" sibTransId="{69A9828E-74AA-4D92-94DB-15392CB23749}"/>
    <dgm:cxn modelId="{6FFC5261-E816-48E9-BB08-BF5F7569056C}" type="presOf" srcId="{7A4BF57D-DB93-4776-BE54-5724A86259DA}" destId="{29A37B35-A7A9-4E3D-BB90-CB8438A6DDDB}" srcOrd="0" destOrd="0" presId="urn:microsoft.com/office/officeart/2008/layout/HorizontalMultiLevelHierarchy"/>
    <dgm:cxn modelId="{EE2EDC6D-BCB4-4977-B59B-18FCA39B25D6}" type="presOf" srcId="{BA837502-91EF-4093-B20B-1EEDDB86AF58}" destId="{F3499C3B-2BFB-4554-88DA-0ED99D113C4F}" srcOrd="1" destOrd="0" presId="urn:microsoft.com/office/officeart/2008/layout/HorizontalMultiLevelHierarchy"/>
    <dgm:cxn modelId="{8F8E286F-BDD2-4598-B201-0C8C727A420D}" type="presOf" srcId="{1FBCFB4B-465E-43FD-A182-05394DC64E8A}" destId="{A8A8ED09-1D5A-430E-83E1-DE454784EB61}" srcOrd="0" destOrd="0" presId="urn:microsoft.com/office/officeart/2008/layout/HorizontalMultiLevelHierarchy"/>
    <dgm:cxn modelId="{33142B2F-1895-4C5D-80A3-04759B30FAB4}" srcId="{EF77A0E0-B2EF-4509-AD6E-887438FCF2AE}" destId="{AAB8E8B5-F551-4EAA-8AFA-463399BABC9D}" srcOrd="0" destOrd="0" parTransId="{615CBC81-A660-48D8-8C4B-873573E741B6}" sibTransId="{ED558001-2F5A-4538-84A6-92FEA9B7CDD0}"/>
    <dgm:cxn modelId="{9232A723-C7B5-4B5A-9A63-434A94752CC2}" srcId="{AAB8E8B5-F551-4EAA-8AFA-463399BABC9D}" destId="{4623747C-866D-4104-9549-DD2B096C53B0}" srcOrd="0" destOrd="0" parTransId="{BA837502-91EF-4093-B20B-1EEDDB86AF58}" sibTransId="{B323CA41-F3F5-48C3-BAEE-EDB5FE35A411}"/>
    <dgm:cxn modelId="{39FE8C30-B3B3-40C9-9597-42E0F6D8517A}" type="presOf" srcId="{4623747C-866D-4104-9549-DD2B096C53B0}" destId="{6BBA1318-6686-4EB0-B854-B8EFAFC19CB7}" srcOrd="0" destOrd="0" presId="urn:microsoft.com/office/officeart/2008/layout/HorizontalMultiLevelHierarchy"/>
    <dgm:cxn modelId="{0D49FF08-2F3D-4E8B-996F-1B63B5FDB94A}" type="presOf" srcId="{EF77A0E0-B2EF-4509-AD6E-887438FCF2AE}" destId="{47F7E6E6-19A2-48C8-B56C-7C301E8F90CF}" srcOrd="0" destOrd="0" presId="urn:microsoft.com/office/officeart/2008/layout/HorizontalMultiLevelHierarchy"/>
    <dgm:cxn modelId="{231B2D4E-7E3F-477E-BD8B-1D7164BBB6D8}" type="presOf" srcId="{2714D83E-7152-411E-9E35-7CEAD946228C}" destId="{2175F510-5B54-46F0-A678-5F73543A8A7A}" srcOrd="1" destOrd="0" presId="urn:microsoft.com/office/officeart/2008/layout/HorizontalMultiLevelHierarchy"/>
    <dgm:cxn modelId="{8BF27292-0526-4585-8698-DE8A8B512D62}" type="presOf" srcId="{1FBCFB4B-465E-43FD-A182-05394DC64E8A}" destId="{B2035563-AFE3-448F-8F0D-66441BB7505E}" srcOrd="1" destOrd="0" presId="urn:microsoft.com/office/officeart/2008/layout/HorizontalMultiLevelHierarchy"/>
    <dgm:cxn modelId="{FDC7A1CF-A2D7-418E-AA19-AE8B96EFEA33}" type="presOf" srcId="{AAB8E8B5-F551-4EAA-8AFA-463399BABC9D}" destId="{387A6C9B-6A5A-4832-8242-CDCFF161D1EE}" srcOrd="0" destOrd="0" presId="urn:microsoft.com/office/officeart/2008/layout/HorizontalMultiLevelHierarchy"/>
    <dgm:cxn modelId="{A8BD3F96-C3E2-4DF7-A5D4-8399543453A6}" type="presOf" srcId="{D8313AF5-81A3-4880-918A-26094FC42B1F}" destId="{03D4AC19-18DC-4E6B-9330-C92AE3FA0302}" srcOrd="0" destOrd="0" presId="urn:microsoft.com/office/officeart/2008/layout/HorizontalMultiLevelHierarchy"/>
    <dgm:cxn modelId="{E354DB3E-559B-4C6B-90D9-0B93A4734F94}" type="presParOf" srcId="{47F7E6E6-19A2-48C8-B56C-7C301E8F90CF}" destId="{B1894A41-30C9-46F9-8BEE-5AF49687A948}" srcOrd="0" destOrd="0" presId="urn:microsoft.com/office/officeart/2008/layout/HorizontalMultiLevelHierarchy"/>
    <dgm:cxn modelId="{FFB5F907-22F1-4F6D-8387-0F0DA7929767}" type="presParOf" srcId="{B1894A41-30C9-46F9-8BEE-5AF49687A948}" destId="{387A6C9B-6A5A-4832-8242-CDCFF161D1EE}" srcOrd="0" destOrd="0" presId="urn:microsoft.com/office/officeart/2008/layout/HorizontalMultiLevelHierarchy"/>
    <dgm:cxn modelId="{B05FF94A-101A-4A7D-B2AB-CB1F68F6107A}" type="presParOf" srcId="{B1894A41-30C9-46F9-8BEE-5AF49687A948}" destId="{B1832EC9-72FA-4CC8-8EA0-77EE29A1726E}" srcOrd="1" destOrd="0" presId="urn:microsoft.com/office/officeart/2008/layout/HorizontalMultiLevelHierarchy"/>
    <dgm:cxn modelId="{436C8861-1B2C-41CF-B4BF-9C4C233DC477}" type="presParOf" srcId="{B1832EC9-72FA-4CC8-8EA0-77EE29A1726E}" destId="{2167BBE5-3931-4C9E-BA3A-EF1BE87C5DCD}" srcOrd="0" destOrd="0" presId="urn:microsoft.com/office/officeart/2008/layout/HorizontalMultiLevelHierarchy"/>
    <dgm:cxn modelId="{290A295C-A926-40F9-8E3A-DB0175D98EA5}" type="presParOf" srcId="{2167BBE5-3931-4C9E-BA3A-EF1BE87C5DCD}" destId="{F3499C3B-2BFB-4554-88DA-0ED99D113C4F}" srcOrd="0" destOrd="0" presId="urn:microsoft.com/office/officeart/2008/layout/HorizontalMultiLevelHierarchy"/>
    <dgm:cxn modelId="{5AC67056-EEE9-4193-8E63-E33A3E384608}" type="presParOf" srcId="{B1832EC9-72FA-4CC8-8EA0-77EE29A1726E}" destId="{89B0F0BC-DC94-48C2-B0D6-667C7D7E8728}" srcOrd="1" destOrd="0" presId="urn:microsoft.com/office/officeart/2008/layout/HorizontalMultiLevelHierarchy"/>
    <dgm:cxn modelId="{026AE8D5-371E-4682-A282-0123FA90A4E2}" type="presParOf" srcId="{89B0F0BC-DC94-48C2-B0D6-667C7D7E8728}" destId="{6BBA1318-6686-4EB0-B854-B8EFAFC19CB7}" srcOrd="0" destOrd="0" presId="urn:microsoft.com/office/officeart/2008/layout/HorizontalMultiLevelHierarchy"/>
    <dgm:cxn modelId="{14D76E45-BD62-473D-AAEF-D1DA28F57447}" type="presParOf" srcId="{89B0F0BC-DC94-48C2-B0D6-667C7D7E8728}" destId="{E836E47E-FA6D-4320-9B42-7A8F23E17745}" srcOrd="1" destOrd="0" presId="urn:microsoft.com/office/officeart/2008/layout/HorizontalMultiLevelHierarchy"/>
    <dgm:cxn modelId="{08F73001-0CA4-4FB7-8811-0FD6CD7B8D01}" type="presParOf" srcId="{B1832EC9-72FA-4CC8-8EA0-77EE29A1726E}" destId="{F7378E23-814E-4281-911F-5D51151991D3}" srcOrd="2" destOrd="0" presId="urn:microsoft.com/office/officeart/2008/layout/HorizontalMultiLevelHierarchy"/>
    <dgm:cxn modelId="{3CE924DC-1948-42A0-A327-29E8EB60DC77}" type="presParOf" srcId="{F7378E23-814E-4281-911F-5D51151991D3}" destId="{2175F510-5B54-46F0-A678-5F73543A8A7A}" srcOrd="0" destOrd="0" presId="urn:microsoft.com/office/officeart/2008/layout/HorizontalMultiLevelHierarchy"/>
    <dgm:cxn modelId="{30CAFB54-D9AA-40E7-B934-FEA3E4B77235}" type="presParOf" srcId="{B1832EC9-72FA-4CC8-8EA0-77EE29A1726E}" destId="{22042533-FA8F-4834-9CED-0F47B4B12E8C}" srcOrd="3" destOrd="0" presId="urn:microsoft.com/office/officeart/2008/layout/HorizontalMultiLevelHierarchy"/>
    <dgm:cxn modelId="{DD1A3F92-6348-448B-BC95-57EE52FEFF10}" type="presParOf" srcId="{22042533-FA8F-4834-9CED-0F47B4B12E8C}" destId="{03D4AC19-18DC-4E6B-9330-C92AE3FA0302}" srcOrd="0" destOrd="0" presId="urn:microsoft.com/office/officeart/2008/layout/HorizontalMultiLevelHierarchy"/>
    <dgm:cxn modelId="{67F3238C-4548-4F7B-B335-F34567DF1D23}" type="presParOf" srcId="{22042533-FA8F-4834-9CED-0F47B4B12E8C}" destId="{238EEEE9-2B1F-473D-9CCD-03D1743546CC}" srcOrd="1" destOrd="0" presId="urn:microsoft.com/office/officeart/2008/layout/HorizontalMultiLevelHierarchy"/>
    <dgm:cxn modelId="{2C8517EB-5698-4A1B-AE5F-FC1B2409A60F}" type="presParOf" srcId="{B1832EC9-72FA-4CC8-8EA0-77EE29A1726E}" destId="{A8A8ED09-1D5A-430E-83E1-DE454784EB61}" srcOrd="4" destOrd="0" presId="urn:microsoft.com/office/officeart/2008/layout/HorizontalMultiLevelHierarchy"/>
    <dgm:cxn modelId="{FB2034BA-B49A-49C4-8500-D869E05DFC4C}" type="presParOf" srcId="{A8A8ED09-1D5A-430E-83E1-DE454784EB61}" destId="{B2035563-AFE3-448F-8F0D-66441BB7505E}" srcOrd="0" destOrd="0" presId="urn:microsoft.com/office/officeart/2008/layout/HorizontalMultiLevelHierarchy"/>
    <dgm:cxn modelId="{BE97A16E-6D36-4A8D-956C-CC342A5027CA}" type="presParOf" srcId="{B1832EC9-72FA-4CC8-8EA0-77EE29A1726E}" destId="{D98436C9-1CBC-4FC0-834B-351BC4A834B1}" srcOrd="5" destOrd="0" presId="urn:microsoft.com/office/officeart/2008/layout/HorizontalMultiLevelHierarchy"/>
    <dgm:cxn modelId="{518D46E7-1F6C-439D-A0D4-E60F1F8F601F}" type="presParOf" srcId="{D98436C9-1CBC-4FC0-834B-351BC4A834B1}" destId="{29A37B35-A7A9-4E3D-BB90-CB8438A6DDDB}" srcOrd="0" destOrd="0" presId="urn:microsoft.com/office/officeart/2008/layout/HorizontalMultiLevelHierarchy"/>
    <dgm:cxn modelId="{5666E757-2CEE-4C8C-9C32-67334421B69F}" type="presParOf" srcId="{D98436C9-1CBC-4FC0-834B-351BC4A834B1}" destId="{7FF9DFC9-1C42-488A-A064-6B015D7EF15B}" srcOrd="1" destOrd="0" presId="urn:microsoft.com/office/officeart/2008/layout/HorizontalMultiLevelHierarchy"/>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D1C15077-3F1C-4216-B06A-30E786C0186E}" type="doc">
      <dgm:prSet loTypeId="urn:microsoft.com/office/officeart/2009/layout/CircleArrowProcess" loCatId="cycle" qsTypeId="urn:microsoft.com/office/officeart/2005/8/quickstyle/simple1" qsCatId="simple" csTypeId="urn:microsoft.com/office/officeart/2005/8/colors/accent2_1" csCatId="accent2" phldr="1"/>
      <dgm:spPr/>
      <dgm:t>
        <a:bodyPr/>
        <a:lstStyle/>
        <a:p>
          <a:endParaRPr lang="ru-RU"/>
        </a:p>
      </dgm:t>
    </dgm:pt>
    <dgm:pt modelId="{DDD18A1F-C2D9-4F95-9295-5A11E201B907}">
      <dgm:prSet phldrT="[Текст]" custT="1"/>
      <dgm:spPr/>
      <dgm:t>
        <a:bodyPr/>
        <a:lstStyle/>
        <a:p>
          <a:r>
            <a:rPr lang="uk-UA" sz="2600" dirty="0" smtClean="0"/>
            <a:t>стандарт </a:t>
          </a:r>
          <a:r>
            <a:rPr lang="uk-UA" sz="3200" b="1" dirty="0" smtClean="0"/>
            <a:t>«забезпечення найкращого інтересу дитини»</a:t>
          </a:r>
          <a:endParaRPr lang="ru-RU" sz="3200" b="1" dirty="0"/>
        </a:p>
      </dgm:t>
    </dgm:pt>
    <dgm:pt modelId="{4F5ED2E3-1B81-455F-9452-27A90F8F10B5}" type="parTrans" cxnId="{A129A9CA-65B1-4840-BB84-6B230DCB0ABA}">
      <dgm:prSet/>
      <dgm:spPr/>
      <dgm:t>
        <a:bodyPr/>
        <a:lstStyle/>
        <a:p>
          <a:endParaRPr lang="ru-RU"/>
        </a:p>
      </dgm:t>
    </dgm:pt>
    <dgm:pt modelId="{D5460439-6B42-4C1B-9F4F-EF2025750AB9}" type="sibTrans" cxnId="{A129A9CA-65B1-4840-BB84-6B230DCB0ABA}">
      <dgm:prSet/>
      <dgm:spPr/>
      <dgm:t>
        <a:bodyPr/>
        <a:lstStyle/>
        <a:p>
          <a:endParaRPr lang="ru-RU"/>
        </a:p>
      </dgm:t>
    </dgm:pt>
    <dgm:pt modelId="{1E70E72D-218D-47E2-924C-BCFD6995140E}">
      <dgm:prSet phldrT="[Текст]"/>
      <dgm:spPr/>
      <dgm:t>
        <a:bodyPr/>
        <a:lstStyle/>
        <a:p>
          <a:pPr rtl="0"/>
          <a:r>
            <a:rPr lang="uk-UA" dirty="0" smtClean="0"/>
            <a:t>стандарт «участі дитини» + «право бути почутою»</a:t>
          </a:r>
          <a:endParaRPr lang="ru-RU" dirty="0"/>
        </a:p>
      </dgm:t>
    </dgm:pt>
    <dgm:pt modelId="{D8D24F4E-0511-4D6A-880D-BE6D74AAC0E5}" type="parTrans" cxnId="{F3736484-B340-4D9D-985B-3363AAEAA647}">
      <dgm:prSet/>
      <dgm:spPr/>
      <dgm:t>
        <a:bodyPr/>
        <a:lstStyle/>
        <a:p>
          <a:endParaRPr lang="ru-RU"/>
        </a:p>
      </dgm:t>
    </dgm:pt>
    <dgm:pt modelId="{569FB589-3B1A-49EF-A550-AE8A7CAB22EC}" type="sibTrans" cxnId="{F3736484-B340-4D9D-985B-3363AAEAA647}">
      <dgm:prSet/>
      <dgm:spPr/>
      <dgm:t>
        <a:bodyPr/>
        <a:lstStyle/>
        <a:p>
          <a:endParaRPr lang="ru-RU"/>
        </a:p>
      </dgm:t>
    </dgm:pt>
    <dgm:pt modelId="{1A463840-4039-49B6-8C30-17B4C978A5BC}">
      <dgm:prSet phldrT="[Текст]"/>
      <dgm:spPr/>
      <dgm:t>
        <a:bodyPr/>
        <a:lstStyle/>
        <a:p>
          <a:pPr rtl="0"/>
          <a:r>
            <a:rPr lang="uk-UA" dirty="0" smtClean="0"/>
            <a:t>стандарт «гідності дитини»</a:t>
          </a:r>
          <a:endParaRPr lang="ru-RU" dirty="0"/>
        </a:p>
      </dgm:t>
    </dgm:pt>
    <dgm:pt modelId="{317DA538-B9A1-4CD9-8ECC-91F7E65A3F3A}" type="parTrans" cxnId="{1DC4A18D-5A30-4A0A-9C66-6555D76C445A}">
      <dgm:prSet/>
      <dgm:spPr/>
      <dgm:t>
        <a:bodyPr/>
        <a:lstStyle/>
        <a:p>
          <a:endParaRPr lang="ru-RU"/>
        </a:p>
      </dgm:t>
    </dgm:pt>
    <dgm:pt modelId="{71AE95F1-D2D8-4C2A-AB7A-1CAB2BD3FD8F}" type="sibTrans" cxnId="{1DC4A18D-5A30-4A0A-9C66-6555D76C445A}">
      <dgm:prSet/>
      <dgm:spPr/>
      <dgm:t>
        <a:bodyPr/>
        <a:lstStyle/>
        <a:p>
          <a:endParaRPr lang="ru-RU"/>
        </a:p>
      </dgm:t>
    </dgm:pt>
    <dgm:pt modelId="{7A675CC5-F796-42C6-BDE3-021C5CF75C66}">
      <dgm:prSet phldrT="[Текст]"/>
      <dgm:spPr/>
      <dgm:t>
        <a:bodyPr/>
        <a:lstStyle/>
        <a:p>
          <a:pPr rtl="0"/>
          <a:r>
            <a:rPr lang="uk-UA" dirty="0" smtClean="0"/>
            <a:t>стандарт «недискримінації дитини»</a:t>
          </a:r>
          <a:endParaRPr lang="ru-RU" dirty="0"/>
        </a:p>
      </dgm:t>
    </dgm:pt>
    <dgm:pt modelId="{C47011B2-1767-454E-B0D4-5BCEB6A3829D}" type="parTrans" cxnId="{F4CB8A49-1A58-466A-A5B7-D0E86DAFB927}">
      <dgm:prSet/>
      <dgm:spPr/>
      <dgm:t>
        <a:bodyPr/>
        <a:lstStyle/>
        <a:p>
          <a:endParaRPr lang="ru-RU"/>
        </a:p>
      </dgm:t>
    </dgm:pt>
    <dgm:pt modelId="{A12AC3A0-80A0-40AB-B59F-91B39134D5FA}" type="sibTrans" cxnId="{F4CB8A49-1A58-466A-A5B7-D0E86DAFB927}">
      <dgm:prSet/>
      <dgm:spPr/>
      <dgm:t>
        <a:bodyPr/>
        <a:lstStyle/>
        <a:p>
          <a:endParaRPr lang="ru-RU"/>
        </a:p>
      </dgm:t>
    </dgm:pt>
    <dgm:pt modelId="{5914BE55-4E46-48FE-875A-2467A3FCF107}">
      <dgm:prSet phldrT="[Текст]"/>
      <dgm:spPr/>
      <dgm:t>
        <a:bodyPr/>
        <a:lstStyle/>
        <a:p>
          <a:pPr rtl="0"/>
          <a:r>
            <a:rPr lang="uk-UA" dirty="0" smtClean="0"/>
            <a:t>стандарт «верховенства права »</a:t>
          </a:r>
          <a:endParaRPr lang="ru-RU" dirty="0"/>
        </a:p>
      </dgm:t>
    </dgm:pt>
    <dgm:pt modelId="{B48F901B-65DF-40E8-BB41-B289E2338029}" type="parTrans" cxnId="{B9E9D2CC-5888-461E-8A2C-31117CCCF2F4}">
      <dgm:prSet/>
      <dgm:spPr/>
      <dgm:t>
        <a:bodyPr/>
        <a:lstStyle/>
        <a:p>
          <a:endParaRPr lang="ru-RU"/>
        </a:p>
      </dgm:t>
    </dgm:pt>
    <dgm:pt modelId="{D618F81F-6469-41A5-97E0-3A8639027744}" type="sibTrans" cxnId="{B9E9D2CC-5888-461E-8A2C-31117CCCF2F4}">
      <dgm:prSet/>
      <dgm:spPr/>
      <dgm:t>
        <a:bodyPr/>
        <a:lstStyle/>
        <a:p>
          <a:endParaRPr lang="ru-RU"/>
        </a:p>
      </dgm:t>
    </dgm:pt>
    <dgm:pt modelId="{F2CEB3C7-BA1F-4023-98FD-6DE8884D75A4}" type="pres">
      <dgm:prSet presAssocID="{D1C15077-3F1C-4216-B06A-30E786C0186E}" presName="Name0" presStyleCnt="0">
        <dgm:presLayoutVars>
          <dgm:chMax val="7"/>
          <dgm:chPref val="7"/>
          <dgm:dir/>
          <dgm:animLvl val="lvl"/>
        </dgm:presLayoutVars>
      </dgm:prSet>
      <dgm:spPr/>
      <dgm:t>
        <a:bodyPr/>
        <a:lstStyle/>
        <a:p>
          <a:endParaRPr lang="ru-RU"/>
        </a:p>
      </dgm:t>
    </dgm:pt>
    <dgm:pt modelId="{5646F986-FBF4-4A0E-9E66-60890CC6197E}" type="pres">
      <dgm:prSet presAssocID="{DDD18A1F-C2D9-4F95-9295-5A11E201B907}" presName="Accent1" presStyleCnt="0"/>
      <dgm:spPr/>
      <dgm:t>
        <a:bodyPr/>
        <a:lstStyle/>
        <a:p>
          <a:endParaRPr lang="ru-RU"/>
        </a:p>
      </dgm:t>
    </dgm:pt>
    <dgm:pt modelId="{C356AD64-1514-451C-B299-8C1613C3F838}" type="pres">
      <dgm:prSet presAssocID="{DDD18A1F-C2D9-4F95-9295-5A11E201B907}" presName="Accent" presStyleLbl="node1" presStyleIdx="0" presStyleCnt="1"/>
      <dgm:spPr/>
      <dgm:t>
        <a:bodyPr/>
        <a:lstStyle/>
        <a:p>
          <a:endParaRPr lang="ru-RU"/>
        </a:p>
      </dgm:t>
    </dgm:pt>
    <dgm:pt modelId="{893261B5-5EEB-45DF-8399-10F14C79443E}" type="pres">
      <dgm:prSet presAssocID="{DDD18A1F-C2D9-4F95-9295-5A11E201B907}" presName="Child1" presStyleLbl="revTx" presStyleIdx="0" presStyleCnt="2" custScaleX="124887">
        <dgm:presLayoutVars>
          <dgm:chMax val="0"/>
          <dgm:chPref val="0"/>
          <dgm:bulletEnabled val="1"/>
        </dgm:presLayoutVars>
      </dgm:prSet>
      <dgm:spPr/>
      <dgm:t>
        <a:bodyPr/>
        <a:lstStyle/>
        <a:p>
          <a:endParaRPr lang="ru-RU"/>
        </a:p>
      </dgm:t>
    </dgm:pt>
    <dgm:pt modelId="{D0D4A39D-AFCC-42DE-AE20-BB55DD0E5BA0}" type="pres">
      <dgm:prSet presAssocID="{DDD18A1F-C2D9-4F95-9295-5A11E201B907}" presName="Parent1" presStyleLbl="revTx" presStyleIdx="1" presStyleCnt="2">
        <dgm:presLayoutVars>
          <dgm:chMax val="1"/>
          <dgm:chPref val="1"/>
          <dgm:bulletEnabled val="1"/>
        </dgm:presLayoutVars>
      </dgm:prSet>
      <dgm:spPr/>
      <dgm:t>
        <a:bodyPr/>
        <a:lstStyle/>
        <a:p>
          <a:endParaRPr lang="ru-RU"/>
        </a:p>
      </dgm:t>
    </dgm:pt>
  </dgm:ptLst>
  <dgm:cxnLst>
    <dgm:cxn modelId="{F4CB8A49-1A58-466A-A5B7-D0E86DAFB927}" srcId="{DDD18A1F-C2D9-4F95-9295-5A11E201B907}" destId="{7A675CC5-F796-42C6-BDE3-021C5CF75C66}" srcOrd="2" destOrd="0" parTransId="{C47011B2-1767-454E-B0D4-5BCEB6A3829D}" sibTransId="{A12AC3A0-80A0-40AB-B59F-91B39134D5FA}"/>
    <dgm:cxn modelId="{F3736484-B340-4D9D-985B-3363AAEAA647}" srcId="{DDD18A1F-C2D9-4F95-9295-5A11E201B907}" destId="{1E70E72D-218D-47E2-924C-BCFD6995140E}" srcOrd="0" destOrd="0" parTransId="{D8D24F4E-0511-4D6A-880D-BE6D74AAC0E5}" sibTransId="{569FB589-3B1A-49EF-A550-AE8A7CAB22EC}"/>
    <dgm:cxn modelId="{1DC4A18D-5A30-4A0A-9C66-6555D76C445A}" srcId="{DDD18A1F-C2D9-4F95-9295-5A11E201B907}" destId="{1A463840-4039-49B6-8C30-17B4C978A5BC}" srcOrd="1" destOrd="0" parTransId="{317DA538-B9A1-4CD9-8ECC-91F7E65A3F3A}" sibTransId="{71AE95F1-D2D8-4C2A-AB7A-1CAB2BD3FD8F}"/>
    <dgm:cxn modelId="{28E50591-39A5-4943-9553-B7B3E85584AC}" type="presOf" srcId="{7A675CC5-F796-42C6-BDE3-021C5CF75C66}" destId="{893261B5-5EEB-45DF-8399-10F14C79443E}" srcOrd="0" destOrd="2" presId="urn:microsoft.com/office/officeart/2009/layout/CircleArrowProcess"/>
    <dgm:cxn modelId="{A129A9CA-65B1-4840-BB84-6B230DCB0ABA}" srcId="{D1C15077-3F1C-4216-B06A-30E786C0186E}" destId="{DDD18A1F-C2D9-4F95-9295-5A11E201B907}" srcOrd="0" destOrd="0" parTransId="{4F5ED2E3-1B81-455F-9452-27A90F8F10B5}" sibTransId="{D5460439-6B42-4C1B-9F4F-EF2025750AB9}"/>
    <dgm:cxn modelId="{B9E9D2CC-5888-461E-8A2C-31117CCCF2F4}" srcId="{DDD18A1F-C2D9-4F95-9295-5A11E201B907}" destId="{5914BE55-4E46-48FE-875A-2467A3FCF107}" srcOrd="3" destOrd="0" parTransId="{B48F901B-65DF-40E8-BB41-B289E2338029}" sibTransId="{D618F81F-6469-41A5-97E0-3A8639027744}"/>
    <dgm:cxn modelId="{65CD93D4-5B7D-4C2D-BF3D-7E6D20D95CD6}" type="presOf" srcId="{D1C15077-3F1C-4216-B06A-30E786C0186E}" destId="{F2CEB3C7-BA1F-4023-98FD-6DE8884D75A4}" srcOrd="0" destOrd="0" presId="urn:microsoft.com/office/officeart/2009/layout/CircleArrowProcess"/>
    <dgm:cxn modelId="{EC1CCCA3-8F45-4FBE-A4D1-4098CF553EB5}" type="presOf" srcId="{DDD18A1F-C2D9-4F95-9295-5A11E201B907}" destId="{D0D4A39D-AFCC-42DE-AE20-BB55DD0E5BA0}" srcOrd="0" destOrd="0" presId="urn:microsoft.com/office/officeart/2009/layout/CircleArrowProcess"/>
    <dgm:cxn modelId="{E37CF2E6-DB6F-49FA-A332-2D1952D898A2}" type="presOf" srcId="{5914BE55-4E46-48FE-875A-2467A3FCF107}" destId="{893261B5-5EEB-45DF-8399-10F14C79443E}" srcOrd="0" destOrd="3" presId="urn:microsoft.com/office/officeart/2009/layout/CircleArrowProcess"/>
    <dgm:cxn modelId="{310E13CE-4F00-4D59-92E6-8B001E743041}" type="presOf" srcId="{1E70E72D-218D-47E2-924C-BCFD6995140E}" destId="{893261B5-5EEB-45DF-8399-10F14C79443E}" srcOrd="0" destOrd="0" presId="urn:microsoft.com/office/officeart/2009/layout/CircleArrowProcess"/>
    <dgm:cxn modelId="{EAB60359-6E32-4CDF-8DC0-39E06B962983}" type="presOf" srcId="{1A463840-4039-49B6-8C30-17B4C978A5BC}" destId="{893261B5-5EEB-45DF-8399-10F14C79443E}" srcOrd="0" destOrd="1" presId="urn:microsoft.com/office/officeart/2009/layout/CircleArrowProcess"/>
    <dgm:cxn modelId="{327F57AB-4A89-4773-88E0-7A7D0EB20F13}" type="presParOf" srcId="{F2CEB3C7-BA1F-4023-98FD-6DE8884D75A4}" destId="{5646F986-FBF4-4A0E-9E66-60890CC6197E}" srcOrd="0" destOrd="0" presId="urn:microsoft.com/office/officeart/2009/layout/CircleArrowProcess"/>
    <dgm:cxn modelId="{6A09FAA2-AF68-4936-AD6A-3C9C1C14E5C6}" type="presParOf" srcId="{5646F986-FBF4-4A0E-9E66-60890CC6197E}" destId="{C356AD64-1514-451C-B299-8C1613C3F838}" srcOrd="0" destOrd="0" presId="urn:microsoft.com/office/officeart/2009/layout/CircleArrowProcess"/>
    <dgm:cxn modelId="{9C4D8415-74E8-4843-8DDE-687AB8350605}" type="presParOf" srcId="{F2CEB3C7-BA1F-4023-98FD-6DE8884D75A4}" destId="{893261B5-5EEB-45DF-8399-10F14C79443E}" srcOrd="1" destOrd="0" presId="urn:microsoft.com/office/officeart/2009/layout/CircleArrowProcess"/>
    <dgm:cxn modelId="{FB842FB4-93F3-49E1-ABE0-A12F7F99C98E}" type="presParOf" srcId="{F2CEB3C7-BA1F-4023-98FD-6DE8884D75A4}" destId="{D0D4A39D-AFCC-42DE-AE20-BB55DD0E5BA0}" srcOrd="2" destOrd="0" presId="urn:microsoft.com/office/officeart/2009/layout/Circle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F21FB9CE-54E9-4A37-BAA5-05CFF7C2F92C}"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ru-RU"/>
        </a:p>
      </dgm:t>
    </dgm:pt>
    <dgm:pt modelId="{9E6690D6-0B5A-4B3F-9CDC-748E32DFC0A8}">
      <dgm:prSet phldrT="[Текст]" custT="1"/>
      <dgm:spPr/>
      <dgm:t>
        <a:bodyPr/>
        <a:lstStyle/>
        <a:p>
          <a:pPr rtl="0"/>
          <a:r>
            <a:rPr lang="ru-RU" sz="2000" b="1" dirty="0" smtClean="0"/>
            <a:t>Принцип</a:t>
          </a:r>
          <a:r>
            <a:rPr lang="ru-RU" sz="2000" dirty="0" smtClean="0"/>
            <a:t> </a:t>
          </a:r>
          <a:r>
            <a:rPr lang="uk-UA" sz="2000" dirty="0" smtClean="0"/>
            <a:t>«</a:t>
          </a:r>
          <a:r>
            <a:rPr lang="ru-RU" sz="2000" b="1" dirty="0" smtClean="0"/>
            <a:t>НАЙКРАЩИХ ІНТЕРЕСІВ ДИТИНИ»:</a:t>
          </a:r>
          <a:endParaRPr lang="ru-RU" sz="2000" b="1" dirty="0"/>
        </a:p>
      </dgm:t>
    </dgm:pt>
    <dgm:pt modelId="{5D4BEA3B-4EC7-416D-A068-227E3801295F}" type="parTrans" cxnId="{28C99618-7F1A-413C-B7D9-9B266A699EDB}">
      <dgm:prSet/>
      <dgm:spPr/>
      <dgm:t>
        <a:bodyPr/>
        <a:lstStyle/>
        <a:p>
          <a:endParaRPr lang="ru-RU"/>
        </a:p>
      </dgm:t>
    </dgm:pt>
    <dgm:pt modelId="{4A911305-3F93-4481-92DD-4A4622C89867}" type="sibTrans" cxnId="{28C99618-7F1A-413C-B7D9-9B266A699EDB}">
      <dgm:prSet/>
      <dgm:spPr/>
      <dgm:t>
        <a:bodyPr/>
        <a:lstStyle/>
        <a:p>
          <a:endParaRPr lang="ru-RU"/>
        </a:p>
      </dgm:t>
    </dgm:pt>
    <dgm:pt modelId="{5D2122D0-3664-4BB2-BBBE-C936CF352E90}">
      <dgm:prSet phldrT="[Текст]"/>
      <dgm:spPr/>
      <dgm:t>
        <a:bodyPr/>
        <a:lstStyle/>
        <a:p>
          <a:r>
            <a:rPr lang="uk-UA" noProof="0" dirty="0" smtClean="0"/>
            <a:t>Умови, які ЄСПЛ використовує у своїй прецедентній практиці:</a:t>
          </a:r>
          <a:endParaRPr lang="uk-UA" noProof="0" dirty="0"/>
        </a:p>
      </dgm:t>
    </dgm:pt>
    <dgm:pt modelId="{83FE7ABB-BFC5-43B1-9AD4-FD843E177976}" type="parTrans" cxnId="{371CAD5A-25A8-4886-A275-318F0A6E34BF}">
      <dgm:prSet/>
      <dgm:spPr/>
      <dgm:t>
        <a:bodyPr/>
        <a:lstStyle/>
        <a:p>
          <a:endParaRPr lang="ru-RU"/>
        </a:p>
      </dgm:t>
    </dgm:pt>
    <dgm:pt modelId="{B4178B88-06B3-48C0-8C97-C2DCDF41DCE0}" type="sibTrans" cxnId="{371CAD5A-25A8-4886-A275-318F0A6E34BF}">
      <dgm:prSet/>
      <dgm:spPr/>
      <dgm:t>
        <a:bodyPr/>
        <a:lstStyle/>
        <a:p>
          <a:endParaRPr lang="ru-RU"/>
        </a:p>
      </dgm:t>
    </dgm:pt>
    <dgm:pt modelId="{92D8665A-AF99-49E2-8C19-E66579FBA08D}">
      <dgm:prSet phldrT="[Текст]"/>
      <dgm:spPr/>
      <dgm:t>
        <a:bodyPr/>
        <a:lstStyle/>
        <a:p>
          <a:r>
            <a:rPr lang="uk-UA" noProof="0" dirty="0" smtClean="0"/>
            <a:t>У якнайкращих інтересах дитини буде збереження її зв'язків з сім'єю, крім випадків, коли сім'я виявляється особливо непридатною або явно не благополучною;</a:t>
          </a:r>
          <a:endParaRPr lang="uk-UA" noProof="0" dirty="0"/>
        </a:p>
      </dgm:t>
    </dgm:pt>
    <dgm:pt modelId="{0A98B6DC-2A63-4537-B457-3B4018EB4582}" type="parTrans" cxnId="{223925BE-251C-4C0B-BC41-58D47461EEF0}">
      <dgm:prSet/>
      <dgm:spPr/>
      <dgm:t>
        <a:bodyPr/>
        <a:lstStyle/>
        <a:p>
          <a:endParaRPr lang="ru-RU"/>
        </a:p>
      </dgm:t>
    </dgm:pt>
    <dgm:pt modelId="{C56CBFCE-16FD-4CF2-ACC3-242601D45CD3}" type="sibTrans" cxnId="{223925BE-251C-4C0B-BC41-58D47461EEF0}">
      <dgm:prSet/>
      <dgm:spPr/>
      <dgm:t>
        <a:bodyPr/>
        <a:lstStyle/>
        <a:p>
          <a:endParaRPr lang="ru-RU"/>
        </a:p>
      </dgm:t>
    </dgm:pt>
    <dgm:pt modelId="{7AFA1C32-E88D-4193-A7B3-9AE21EF52EEB}">
      <dgm:prSet phldrT="[Текст]"/>
      <dgm:spPr/>
      <dgm:t>
        <a:bodyPr/>
        <a:lstStyle/>
        <a:p>
          <a:r>
            <a:rPr lang="uk-UA" noProof="0" dirty="0" smtClean="0"/>
            <a:t>У якнайкращих інтересах дитини буде забезпечення її розвитку у безпечному, спокійному та стійкому середовищі, що не є неблагополучним (п.100 Рішення ЄСПЛ «</a:t>
          </a:r>
          <a:r>
            <a:rPr lang="uk-UA" noProof="0" dirty="0" err="1" smtClean="0"/>
            <a:t>Мамчур</a:t>
          </a:r>
          <a:r>
            <a:rPr lang="uk-UA" noProof="0" dirty="0" smtClean="0"/>
            <a:t> проти України»);</a:t>
          </a:r>
          <a:endParaRPr lang="uk-UA" noProof="0" dirty="0"/>
        </a:p>
      </dgm:t>
    </dgm:pt>
    <dgm:pt modelId="{5A437AB1-9A46-4AB0-8ADB-11C91884AA3D}" type="parTrans" cxnId="{6465FED9-3F2E-4C05-BEA7-020FC9822E60}">
      <dgm:prSet/>
      <dgm:spPr/>
      <dgm:t>
        <a:bodyPr/>
        <a:lstStyle/>
        <a:p>
          <a:endParaRPr lang="ru-RU"/>
        </a:p>
      </dgm:t>
    </dgm:pt>
    <dgm:pt modelId="{AD5FA52C-39EF-4844-BCB3-395CDEED6176}" type="sibTrans" cxnId="{6465FED9-3F2E-4C05-BEA7-020FC9822E60}">
      <dgm:prSet/>
      <dgm:spPr/>
      <dgm:t>
        <a:bodyPr/>
        <a:lstStyle/>
        <a:p>
          <a:endParaRPr lang="ru-RU"/>
        </a:p>
      </dgm:t>
    </dgm:pt>
    <dgm:pt modelId="{909FD51A-D5EB-48B0-893E-6C3B3598DB1D}" type="pres">
      <dgm:prSet presAssocID="{F21FB9CE-54E9-4A37-BAA5-05CFF7C2F92C}" presName="linear" presStyleCnt="0">
        <dgm:presLayoutVars>
          <dgm:animLvl val="lvl"/>
          <dgm:resizeHandles val="exact"/>
        </dgm:presLayoutVars>
      </dgm:prSet>
      <dgm:spPr/>
      <dgm:t>
        <a:bodyPr/>
        <a:lstStyle/>
        <a:p>
          <a:endParaRPr lang="ru-RU"/>
        </a:p>
      </dgm:t>
    </dgm:pt>
    <dgm:pt modelId="{E8C83230-EB10-4F2C-80EA-F10757E1BFE5}" type="pres">
      <dgm:prSet presAssocID="{9E6690D6-0B5A-4B3F-9CDC-748E32DFC0A8}" presName="parentText" presStyleLbl="node1" presStyleIdx="0" presStyleCnt="3" custScaleY="68736" custLinFactNeighborY="-6990">
        <dgm:presLayoutVars>
          <dgm:chMax val="0"/>
          <dgm:bulletEnabled val="1"/>
        </dgm:presLayoutVars>
      </dgm:prSet>
      <dgm:spPr/>
      <dgm:t>
        <a:bodyPr/>
        <a:lstStyle/>
        <a:p>
          <a:endParaRPr lang="ru-RU"/>
        </a:p>
      </dgm:t>
    </dgm:pt>
    <dgm:pt modelId="{21F67293-5CF9-4A07-97D7-598B3AF56DBD}" type="pres">
      <dgm:prSet presAssocID="{9E6690D6-0B5A-4B3F-9CDC-748E32DFC0A8}" presName="childText" presStyleLbl="revTx" presStyleIdx="0" presStyleCnt="1">
        <dgm:presLayoutVars>
          <dgm:bulletEnabled val="1"/>
        </dgm:presLayoutVars>
      </dgm:prSet>
      <dgm:spPr/>
      <dgm:t>
        <a:bodyPr/>
        <a:lstStyle/>
        <a:p>
          <a:endParaRPr lang="ru-RU"/>
        </a:p>
      </dgm:t>
    </dgm:pt>
    <dgm:pt modelId="{5B95BDE8-468A-44F3-A2CE-90C8975BA805}" type="pres">
      <dgm:prSet presAssocID="{92D8665A-AF99-49E2-8C19-E66579FBA08D}" presName="parentText" presStyleLbl="node1" presStyleIdx="1" presStyleCnt="3" custLinFactNeighborY="2857">
        <dgm:presLayoutVars>
          <dgm:chMax val="0"/>
          <dgm:bulletEnabled val="1"/>
        </dgm:presLayoutVars>
      </dgm:prSet>
      <dgm:spPr/>
      <dgm:t>
        <a:bodyPr/>
        <a:lstStyle/>
        <a:p>
          <a:endParaRPr lang="ru-RU"/>
        </a:p>
      </dgm:t>
    </dgm:pt>
    <dgm:pt modelId="{E07231E4-D603-4747-99F0-4CF741BC5F76}" type="pres">
      <dgm:prSet presAssocID="{C56CBFCE-16FD-4CF2-ACC3-242601D45CD3}" presName="spacer" presStyleCnt="0"/>
      <dgm:spPr/>
      <dgm:t>
        <a:bodyPr/>
        <a:lstStyle/>
        <a:p>
          <a:endParaRPr lang="ru-RU"/>
        </a:p>
      </dgm:t>
    </dgm:pt>
    <dgm:pt modelId="{1FE6CEB3-05CD-44B5-88A4-3DDDC5F69CA3}" type="pres">
      <dgm:prSet presAssocID="{7AFA1C32-E88D-4193-A7B3-9AE21EF52EEB}" presName="parentText" presStyleLbl="node1" presStyleIdx="2" presStyleCnt="3">
        <dgm:presLayoutVars>
          <dgm:chMax val="0"/>
          <dgm:bulletEnabled val="1"/>
        </dgm:presLayoutVars>
      </dgm:prSet>
      <dgm:spPr/>
      <dgm:t>
        <a:bodyPr/>
        <a:lstStyle/>
        <a:p>
          <a:endParaRPr lang="ru-RU"/>
        </a:p>
      </dgm:t>
    </dgm:pt>
  </dgm:ptLst>
  <dgm:cxnLst>
    <dgm:cxn modelId="{945F757C-1ABE-42FD-A048-3F663816627C}" type="presOf" srcId="{F21FB9CE-54E9-4A37-BAA5-05CFF7C2F92C}" destId="{909FD51A-D5EB-48B0-893E-6C3B3598DB1D}" srcOrd="0" destOrd="0" presId="urn:microsoft.com/office/officeart/2005/8/layout/vList2"/>
    <dgm:cxn modelId="{DE3FDD8C-D9AA-487A-83E2-E1C5B0C9A3BB}" type="presOf" srcId="{7AFA1C32-E88D-4193-A7B3-9AE21EF52EEB}" destId="{1FE6CEB3-05CD-44B5-88A4-3DDDC5F69CA3}" srcOrd="0" destOrd="0" presId="urn:microsoft.com/office/officeart/2005/8/layout/vList2"/>
    <dgm:cxn modelId="{20937A68-7C88-4085-80F7-97216F3E2EB5}" type="presOf" srcId="{5D2122D0-3664-4BB2-BBBE-C936CF352E90}" destId="{21F67293-5CF9-4A07-97D7-598B3AF56DBD}" srcOrd="0" destOrd="0" presId="urn:microsoft.com/office/officeart/2005/8/layout/vList2"/>
    <dgm:cxn modelId="{371CAD5A-25A8-4886-A275-318F0A6E34BF}" srcId="{9E6690D6-0B5A-4B3F-9CDC-748E32DFC0A8}" destId="{5D2122D0-3664-4BB2-BBBE-C936CF352E90}" srcOrd="0" destOrd="0" parTransId="{83FE7ABB-BFC5-43B1-9AD4-FD843E177976}" sibTransId="{B4178B88-06B3-48C0-8C97-C2DCDF41DCE0}"/>
    <dgm:cxn modelId="{82241F91-BF35-44C9-B1EC-C235DBABB430}" type="presOf" srcId="{92D8665A-AF99-49E2-8C19-E66579FBA08D}" destId="{5B95BDE8-468A-44F3-A2CE-90C8975BA805}" srcOrd="0" destOrd="0" presId="urn:microsoft.com/office/officeart/2005/8/layout/vList2"/>
    <dgm:cxn modelId="{6465FED9-3F2E-4C05-BEA7-020FC9822E60}" srcId="{F21FB9CE-54E9-4A37-BAA5-05CFF7C2F92C}" destId="{7AFA1C32-E88D-4193-A7B3-9AE21EF52EEB}" srcOrd="2" destOrd="0" parTransId="{5A437AB1-9A46-4AB0-8ADB-11C91884AA3D}" sibTransId="{AD5FA52C-39EF-4844-BCB3-395CDEED6176}"/>
    <dgm:cxn modelId="{223925BE-251C-4C0B-BC41-58D47461EEF0}" srcId="{F21FB9CE-54E9-4A37-BAA5-05CFF7C2F92C}" destId="{92D8665A-AF99-49E2-8C19-E66579FBA08D}" srcOrd="1" destOrd="0" parTransId="{0A98B6DC-2A63-4537-B457-3B4018EB4582}" sibTransId="{C56CBFCE-16FD-4CF2-ACC3-242601D45CD3}"/>
    <dgm:cxn modelId="{28C99618-7F1A-413C-B7D9-9B266A699EDB}" srcId="{F21FB9CE-54E9-4A37-BAA5-05CFF7C2F92C}" destId="{9E6690D6-0B5A-4B3F-9CDC-748E32DFC0A8}" srcOrd="0" destOrd="0" parTransId="{5D4BEA3B-4EC7-416D-A068-227E3801295F}" sibTransId="{4A911305-3F93-4481-92DD-4A4622C89867}"/>
    <dgm:cxn modelId="{ACC9C696-74F0-4E98-B77D-373DF15553C6}" type="presOf" srcId="{9E6690D6-0B5A-4B3F-9CDC-748E32DFC0A8}" destId="{E8C83230-EB10-4F2C-80EA-F10757E1BFE5}" srcOrd="0" destOrd="0" presId="urn:microsoft.com/office/officeart/2005/8/layout/vList2"/>
    <dgm:cxn modelId="{88C151C5-5BB0-4308-8DBB-79CF9624374F}" type="presParOf" srcId="{909FD51A-D5EB-48B0-893E-6C3B3598DB1D}" destId="{E8C83230-EB10-4F2C-80EA-F10757E1BFE5}" srcOrd="0" destOrd="0" presId="urn:microsoft.com/office/officeart/2005/8/layout/vList2"/>
    <dgm:cxn modelId="{59718857-1699-45BC-BB2F-C25C6346A945}" type="presParOf" srcId="{909FD51A-D5EB-48B0-893E-6C3B3598DB1D}" destId="{21F67293-5CF9-4A07-97D7-598B3AF56DBD}" srcOrd="1" destOrd="0" presId="urn:microsoft.com/office/officeart/2005/8/layout/vList2"/>
    <dgm:cxn modelId="{2FE3D46A-FBC8-41D1-8D49-671AFAB36422}" type="presParOf" srcId="{909FD51A-D5EB-48B0-893E-6C3B3598DB1D}" destId="{5B95BDE8-468A-44F3-A2CE-90C8975BA805}" srcOrd="2" destOrd="0" presId="urn:microsoft.com/office/officeart/2005/8/layout/vList2"/>
    <dgm:cxn modelId="{787ECDCF-40DA-4972-922C-D915F5A3E456}" type="presParOf" srcId="{909FD51A-D5EB-48B0-893E-6C3B3598DB1D}" destId="{E07231E4-D603-4747-99F0-4CF741BC5F76}" srcOrd="3" destOrd="0" presId="urn:microsoft.com/office/officeart/2005/8/layout/vList2"/>
    <dgm:cxn modelId="{4AE92D50-9AB7-4259-B1F6-83AD8D8EF13B}" type="presParOf" srcId="{909FD51A-D5EB-48B0-893E-6C3B3598DB1D}" destId="{1FE6CEB3-05CD-44B5-88A4-3DDDC5F69CA3}"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D66E13F0-975F-41F7-9708-A1176BDAA4C3}"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ru-RU"/>
        </a:p>
      </dgm:t>
    </dgm:pt>
    <dgm:pt modelId="{A4BBDF8C-8EB6-42BA-98C8-A4ABAC9234C1}">
      <dgm:prSet phldrT="[Текст]" custT="1"/>
      <dgm:spPr/>
      <dgm:t>
        <a:bodyPr/>
        <a:lstStyle/>
        <a:p>
          <a:r>
            <a:rPr lang="ru-RU" sz="2400" dirty="0" smtClean="0"/>
            <a:t>КОМІТЕТ ООН З ПРАВ ДИТИНИ</a:t>
          </a:r>
          <a:endParaRPr lang="ru-RU" sz="2400" dirty="0"/>
        </a:p>
      </dgm:t>
    </dgm:pt>
    <dgm:pt modelId="{08D09F77-B5A2-4B0A-83D2-E8D234E8B45B}" type="parTrans" cxnId="{6737E8D7-278F-4285-8E09-128F521541C3}">
      <dgm:prSet/>
      <dgm:spPr/>
      <dgm:t>
        <a:bodyPr/>
        <a:lstStyle/>
        <a:p>
          <a:endParaRPr lang="ru-RU"/>
        </a:p>
      </dgm:t>
    </dgm:pt>
    <dgm:pt modelId="{09B6AC70-DC7B-4780-BDAE-552D47A4A8BA}" type="sibTrans" cxnId="{6737E8D7-278F-4285-8E09-128F521541C3}">
      <dgm:prSet/>
      <dgm:spPr/>
      <dgm:t>
        <a:bodyPr/>
        <a:lstStyle/>
        <a:p>
          <a:endParaRPr lang="ru-RU"/>
        </a:p>
      </dgm:t>
    </dgm:pt>
    <dgm:pt modelId="{08DC9625-D5D3-4715-B272-5C3827BD7566}">
      <dgm:prSet phldrT="[Текст]"/>
      <dgm:spPr/>
      <dgm:t>
        <a:bodyPr/>
        <a:lstStyle/>
        <a:p>
          <a:r>
            <a:rPr lang="ru-RU" dirty="0" smtClean="0"/>
            <a:t>П.1 ст.3 </a:t>
          </a:r>
          <a:r>
            <a:rPr lang="ru-RU" dirty="0" err="1" smtClean="0"/>
            <a:t>Конвенції</a:t>
          </a:r>
          <a:r>
            <a:rPr lang="ru-RU" dirty="0" smtClean="0"/>
            <a:t> про права </a:t>
          </a:r>
          <a:r>
            <a:rPr lang="ru-RU" dirty="0" err="1" smtClean="0"/>
            <a:t>дитини</a:t>
          </a:r>
          <a:r>
            <a:rPr lang="ru-RU" dirty="0" smtClean="0"/>
            <a:t>: </a:t>
          </a:r>
          <a:r>
            <a:rPr lang="ru-RU" b="1" i="1" dirty="0" smtClean="0"/>
            <a:t>«</a:t>
          </a:r>
          <a:r>
            <a:rPr lang="ru-RU" b="1" i="1" dirty="0" err="1" smtClean="0"/>
            <a:t>дитина</a:t>
          </a:r>
          <a:r>
            <a:rPr lang="ru-RU" b="1" i="1" dirty="0" smtClean="0"/>
            <a:t> </a:t>
          </a:r>
          <a:r>
            <a:rPr lang="ru-RU" b="1" i="1" dirty="0" err="1" smtClean="0"/>
            <a:t>наділяється</a:t>
          </a:r>
          <a:r>
            <a:rPr lang="ru-RU" b="1" i="1" dirty="0" smtClean="0"/>
            <a:t> правом на те, </a:t>
          </a:r>
          <a:r>
            <a:rPr lang="ru-RU" b="1" i="1" dirty="0" err="1" smtClean="0"/>
            <a:t>щоб</a:t>
          </a:r>
          <a:r>
            <a:rPr lang="ru-RU" b="1" i="1" dirty="0" smtClean="0"/>
            <a:t> </a:t>
          </a:r>
          <a:r>
            <a:rPr lang="ru-RU" b="1" i="1" dirty="0" err="1" smtClean="0"/>
            <a:t>її</a:t>
          </a:r>
          <a:r>
            <a:rPr lang="ru-RU" b="1" i="1" dirty="0" smtClean="0"/>
            <a:t> </a:t>
          </a:r>
          <a:r>
            <a:rPr lang="ru-RU" b="1" i="1" dirty="0" err="1" smtClean="0"/>
            <a:t>найкращі</a:t>
          </a:r>
          <a:r>
            <a:rPr lang="ru-RU" b="1" i="1" dirty="0" smtClean="0"/>
            <a:t> </a:t>
          </a:r>
          <a:r>
            <a:rPr lang="ru-RU" b="1" i="1" dirty="0" err="1" smtClean="0"/>
            <a:t>інтереси</a:t>
          </a:r>
          <a:r>
            <a:rPr lang="ru-RU" b="1" i="1" dirty="0" smtClean="0"/>
            <a:t> </a:t>
          </a:r>
          <a:r>
            <a:rPr lang="ru-RU" b="1" i="1" dirty="0" err="1" smtClean="0"/>
            <a:t>оцінювалися</a:t>
          </a:r>
          <a:r>
            <a:rPr lang="ru-RU" b="1" i="1" dirty="0" smtClean="0"/>
            <a:t> і </a:t>
          </a:r>
          <a:r>
            <a:rPr lang="ru-RU" b="1" i="1" dirty="0" err="1" smtClean="0"/>
            <a:t>бралися</a:t>
          </a:r>
          <a:r>
            <a:rPr lang="ru-RU" b="1" i="1" dirty="0" smtClean="0"/>
            <a:t> до </a:t>
          </a:r>
          <a:r>
            <a:rPr lang="ru-RU" b="1" i="1" dirty="0" err="1" smtClean="0"/>
            <a:t>уваги</a:t>
          </a:r>
          <a:r>
            <a:rPr lang="ru-RU" b="1" i="1" dirty="0" smtClean="0"/>
            <a:t> в </a:t>
          </a:r>
          <a:r>
            <a:rPr lang="ru-RU" b="1" i="1" dirty="0" err="1" smtClean="0"/>
            <a:t>якості</a:t>
          </a:r>
          <a:r>
            <a:rPr lang="ru-RU" b="1" i="1" dirty="0" smtClean="0"/>
            <a:t> </a:t>
          </a:r>
          <a:r>
            <a:rPr lang="ru-RU" b="1" i="1" dirty="0" err="1" smtClean="0"/>
            <a:t>першочергового</a:t>
          </a:r>
          <a:r>
            <a:rPr lang="ru-RU" b="1" i="1" dirty="0" smtClean="0"/>
            <a:t> </a:t>
          </a:r>
          <a:r>
            <a:rPr lang="ru-RU" b="1" i="1" dirty="0" err="1" smtClean="0"/>
            <a:t>міркування</a:t>
          </a:r>
          <a:r>
            <a:rPr lang="ru-RU" b="1" i="1" dirty="0" smtClean="0"/>
            <a:t> при </a:t>
          </a:r>
          <a:r>
            <a:rPr lang="ru-RU" b="1" i="1" dirty="0" err="1" smtClean="0"/>
            <a:t>прийнятті</a:t>
          </a:r>
          <a:r>
            <a:rPr lang="ru-RU" b="1" i="1" dirty="0" smtClean="0"/>
            <a:t> в </a:t>
          </a:r>
          <a:r>
            <a:rPr lang="ru-RU" b="1" i="1" dirty="0" err="1" smtClean="0"/>
            <a:t>її</a:t>
          </a:r>
          <a:r>
            <a:rPr lang="ru-RU" b="1" i="1" dirty="0" smtClean="0"/>
            <a:t> </a:t>
          </a:r>
          <a:r>
            <a:rPr lang="ru-RU" b="1" i="1" dirty="0" err="1" smtClean="0"/>
            <a:t>відношенні</a:t>
          </a:r>
          <a:r>
            <a:rPr lang="ru-RU" b="1" i="1" dirty="0" smtClean="0"/>
            <a:t> будь </a:t>
          </a:r>
          <a:r>
            <a:rPr lang="ru-RU" b="1" i="1" dirty="0" err="1" smtClean="0"/>
            <a:t>яких</a:t>
          </a:r>
          <a:r>
            <a:rPr lang="ru-RU" b="1" i="1" dirty="0" smtClean="0"/>
            <a:t> </a:t>
          </a:r>
          <a:r>
            <a:rPr lang="ru-RU" b="1" i="1" dirty="0" err="1" smtClean="0"/>
            <a:t>дій</a:t>
          </a:r>
          <a:r>
            <a:rPr lang="ru-RU" b="1" i="1" dirty="0" smtClean="0"/>
            <a:t> </a:t>
          </a:r>
          <a:r>
            <a:rPr lang="ru-RU" b="1" i="1" dirty="0" err="1" smtClean="0"/>
            <a:t>або</a:t>
          </a:r>
          <a:r>
            <a:rPr lang="ru-RU" b="1" i="1" dirty="0" smtClean="0"/>
            <a:t> </a:t>
          </a:r>
          <a:r>
            <a:rPr lang="ru-RU" b="1" i="1" dirty="0" err="1" smtClean="0"/>
            <a:t>рішень</a:t>
          </a:r>
          <a:r>
            <a:rPr lang="ru-RU" b="1" i="1" dirty="0" smtClean="0"/>
            <a:t>, як в </a:t>
          </a:r>
          <a:r>
            <a:rPr lang="ru-RU" b="1" i="1" dirty="0" err="1" smtClean="0"/>
            <a:t>державній</a:t>
          </a:r>
          <a:r>
            <a:rPr lang="ru-RU" b="1" i="1" dirty="0" smtClean="0"/>
            <a:t> так і в </a:t>
          </a:r>
          <a:r>
            <a:rPr lang="ru-RU" b="1" i="1" dirty="0" err="1" smtClean="0"/>
            <a:t>приватній</a:t>
          </a:r>
          <a:r>
            <a:rPr lang="ru-RU" b="1" i="1" dirty="0" smtClean="0"/>
            <a:t> </a:t>
          </a:r>
          <a:r>
            <a:rPr lang="ru-RU" b="1" i="1" dirty="0" err="1" smtClean="0"/>
            <a:t>сфері</a:t>
          </a:r>
          <a:r>
            <a:rPr lang="ru-RU" b="1" i="1" dirty="0" smtClean="0"/>
            <a:t>»</a:t>
          </a:r>
          <a:endParaRPr lang="ru-RU" b="1" i="1" dirty="0"/>
        </a:p>
      </dgm:t>
    </dgm:pt>
    <dgm:pt modelId="{13FB14D5-5220-4364-BFC6-4F4878C89FD0}" type="parTrans" cxnId="{5FEF05DC-F79D-437D-8C9B-E5A2D6F73678}">
      <dgm:prSet/>
      <dgm:spPr/>
      <dgm:t>
        <a:bodyPr/>
        <a:lstStyle/>
        <a:p>
          <a:endParaRPr lang="ru-RU"/>
        </a:p>
      </dgm:t>
    </dgm:pt>
    <dgm:pt modelId="{F9824233-9B95-473E-961E-8B0AD3CF0019}" type="sibTrans" cxnId="{5FEF05DC-F79D-437D-8C9B-E5A2D6F73678}">
      <dgm:prSet/>
      <dgm:spPr/>
      <dgm:t>
        <a:bodyPr/>
        <a:lstStyle/>
        <a:p>
          <a:endParaRPr lang="ru-RU"/>
        </a:p>
      </dgm:t>
    </dgm:pt>
    <dgm:pt modelId="{98C70520-5EA4-4FA5-A54A-E39B89F766B6}" type="pres">
      <dgm:prSet presAssocID="{D66E13F0-975F-41F7-9708-A1176BDAA4C3}" presName="linear" presStyleCnt="0">
        <dgm:presLayoutVars>
          <dgm:animLvl val="lvl"/>
          <dgm:resizeHandles val="exact"/>
        </dgm:presLayoutVars>
      </dgm:prSet>
      <dgm:spPr/>
      <dgm:t>
        <a:bodyPr/>
        <a:lstStyle/>
        <a:p>
          <a:endParaRPr lang="ru-RU"/>
        </a:p>
      </dgm:t>
    </dgm:pt>
    <dgm:pt modelId="{4C8EC03F-CCCA-4EC8-AB3B-EF3E0F452A3A}" type="pres">
      <dgm:prSet presAssocID="{A4BBDF8C-8EB6-42BA-98C8-A4ABAC9234C1}" presName="parentText" presStyleLbl="node1" presStyleIdx="0" presStyleCnt="1">
        <dgm:presLayoutVars>
          <dgm:chMax val="0"/>
          <dgm:bulletEnabled val="1"/>
        </dgm:presLayoutVars>
      </dgm:prSet>
      <dgm:spPr/>
      <dgm:t>
        <a:bodyPr/>
        <a:lstStyle/>
        <a:p>
          <a:endParaRPr lang="ru-RU"/>
        </a:p>
      </dgm:t>
    </dgm:pt>
    <dgm:pt modelId="{A2DFBD46-BAE3-49E0-A810-4D4A4648E724}" type="pres">
      <dgm:prSet presAssocID="{A4BBDF8C-8EB6-42BA-98C8-A4ABAC9234C1}" presName="childText" presStyleLbl="revTx" presStyleIdx="0" presStyleCnt="1">
        <dgm:presLayoutVars>
          <dgm:bulletEnabled val="1"/>
        </dgm:presLayoutVars>
      </dgm:prSet>
      <dgm:spPr/>
      <dgm:t>
        <a:bodyPr/>
        <a:lstStyle/>
        <a:p>
          <a:endParaRPr lang="ru-RU"/>
        </a:p>
      </dgm:t>
    </dgm:pt>
  </dgm:ptLst>
  <dgm:cxnLst>
    <dgm:cxn modelId="{083ED995-F4BF-415E-8B8D-DC3C608DC6FC}" type="presOf" srcId="{08DC9625-D5D3-4715-B272-5C3827BD7566}" destId="{A2DFBD46-BAE3-49E0-A810-4D4A4648E724}" srcOrd="0" destOrd="0" presId="urn:microsoft.com/office/officeart/2005/8/layout/vList2"/>
    <dgm:cxn modelId="{5FEF05DC-F79D-437D-8C9B-E5A2D6F73678}" srcId="{A4BBDF8C-8EB6-42BA-98C8-A4ABAC9234C1}" destId="{08DC9625-D5D3-4715-B272-5C3827BD7566}" srcOrd="0" destOrd="0" parTransId="{13FB14D5-5220-4364-BFC6-4F4878C89FD0}" sibTransId="{F9824233-9B95-473E-961E-8B0AD3CF0019}"/>
    <dgm:cxn modelId="{9B66EFEB-55C6-40CC-A332-9A43B3D3E14A}" type="presOf" srcId="{A4BBDF8C-8EB6-42BA-98C8-A4ABAC9234C1}" destId="{4C8EC03F-CCCA-4EC8-AB3B-EF3E0F452A3A}" srcOrd="0" destOrd="0" presId="urn:microsoft.com/office/officeart/2005/8/layout/vList2"/>
    <dgm:cxn modelId="{6737E8D7-278F-4285-8E09-128F521541C3}" srcId="{D66E13F0-975F-41F7-9708-A1176BDAA4C3}" destId="{A4BBDF8C-8EB6-42BA-98C8-A4ABAC9234C1}" srcOrd="0" destOrd="0" parTransId="{08D09F77-B5A2-4B0A-83D2-E8D234E8B45B}" sibTransId="{09B6AC70-DC7B-4780-BDAE-552D47A4A8BA}"/>
    <dgm:cxn modelId="{C805B286-4681-4EE1-9211-3BD5F5522DDB}" type="presOf" srcId="{D66E13F0-975F-41F7-9708-A1176BDAA4C3}" destId="{98C70520-5EA4-4FA5-A54A-E39B89F766B6}" srcOrd="0" destOrd="0" presId="urn:microsoft.com/office/officeart/2005/8/layout/vList2"/>
    <dgm:cxn modelId="{FF43824E-D361-4A36-A17F-F3DE36FC2FC1}" type="presParOf" srcId="{98C70520-5EA4-4FA5-A54A-E39B89F766B6}" destId="{4C8EC03F-CCCA-4EC8-AB3B-EF3E0F452A3A}" srcOrd="0" destOrd="0" presId="urn:microsoft.com/office/officeart/2005/8/layout/vList2"/>
    <dgm:cxn modelId="{9CC99F62-EC91-4EF7-A775-9FCE5F920299}" type="presParOf" srcId="{98C70520-5EA4-4FA5-A54A-E39B89F766B6}" destId="{A2DFBD46-BAE3-49E0-A810-4D4A4648E724}" srcOrd="1"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80C0EBE3-BBDA-482A-8E5B-18F50D4AF77C}" type="doc">
      <dgm:prSet loTypeId="urn:microsoft.com/office/officeart/2008/layout/HorizontalMultiLevelHierarchy" loCatId="hierarchy" qsTypeId="urn:microsoft.com/office/officeart/2005/8/quickstyle/simple1" qsCatId="simple" csTypeId="urn:microsoft.com/office/officeart/2005/8/colors/colorful1" csCatId="colorful" phldr="1"/>
      <dgm:spPr/>
      <dgm:t>
        <a:bodyPr/>
        <a:lstStyle/>
        <a:p>
          <a:endParaRPr lang="ru-RU"/>
        </a:p>
      </dgm:t>
    </dgm:pt>
    <dgm:pt modelId="{FD04658A-9AD5-49FD-A3AD-4306777C7C74}">
      <dgm:prSet phldrT="[Текст]"/>
      <dgm:spPr/>
      <dgm:t>
        <a:bodyPr/>
        <a:lstStyle/>
        <a:p>
          <a:pPr>
            <a:lnSpc>
              <a:spcPct val="100000"/>
            </a:lnSpc>
          </a:pPr>
          <a:r>
            <a:rPr lang="uk-UA" noProof="0" dirty="0" smtClean="0"/>
            <a:t>При оцінці та визначенні </a:t>
          </a:r>
        </a:p>
        <a:p>
          <a:pPr>
            <a:lnSpc>
              <a:spcPct val="100000"/>
            </a:lnSpc>
          </a:pPr>
          <a:r>
            <a:rPr lang="uk-UA" b="1" noProof="0" dirty="0" smtClean="0"/>
            <a:t>НАЙКРАЩИХ ІНТЕРЕСІВ ДИТИНИ </a:t>
          </a:r>
        </a:p>
        <a:p>
          <a:pPr>
            <a:lnSpc>
              <a:spcPct val="100000"/>
            </a:lnSpc>
          </a:pPr>
          <a:r>
            <a:rPr lang="uk-UA" noProof="0" dirty="0" smtClean="0"/>
            <a:t>необхідно враховувати:</a:t>
          </a:r>
          <a:endParaRPr lang="uk-UA" noProof="0" dirty="0"/>
        </a:p>
      </dgm:t>
    </dgm:pt>
    <dgm:pt modelId="{344F1D9E-DDD8-41B6-BFAA-7C23F17772B6}" type="parTrans" cxnId="{410D649B-C494-4DB1-88F6-17E255994532}">
      <dgm:prSet/>
      <dgm:spPr/>
      <dgm:t>
        <a:bodyPr/>
        <a:lstStyle/>
        <a:p>
          <a:endParaRPr lang="ru-RU"/>
        </a:p>
      </dgm:t>
    </dgm:pt>
    <dgm:pt modelId="{763F50A2-3F5D-4614-AC69-CA4CE76A83B0}" type="sibTrans" cxnId="{410D649B-C494-4DB1-88F6-17E255994532}">
      <dgm:prSet/>
      <dgm:spPr/>
      <dgm:t>
        <a:bodyPr/>
        <a:lstStyle/>
        <a:p>
          <a:endParaRPr lang="ru-RU"/>
        </a:p>
      </dgm:t>
    </dgm:pt>
    <dgm:pt modelId="{368C1ABE-F060-4139-B519-FC707EC8A110}">
      <dgm:prSet phldrT="[Текст]"/>
      <dgm:spPr/>
      <dgm:t>
        <a:bodyPr/>
        <a:lstStyle/>
        <a:p>
          <a:r>
            <a:rPr lang="uk-UA" noProof="0" dirty="0" smtClean="0"/>
            <a:t>Погляди дитини;</a:t>
          </a:r>
          <a:endParaRPr lang="uk-UA" noProof="0" dirty="0"/>
        </a:p>
      </dgm:t>
    </dgm:pt>
    <dgm:pt modelId="{EC688766-F234-4FB6-A73B-A3FB0C0AA862}" type="parTrans" cxnId="{19D5145A-B9CC-4590-8446-B0FCF32AF5E6}">
      <dgm:prSet/>
      <dgm:spPr/>
      <dgm:t>
        <a:bodyPr/>
        <a:lstStyle/>
        <a:p>
          <a:endParaRPr lang="ru-RU"/>
        </a:p>
      </dgm:t>
    </dgm:pt>
    <dgm:pt modelId="{2567D20E-226D-47AD-B445-2F0328583056}" type="sibTrans" cxnId="{19D5145A-B9CC-4590-8446-B0FCF32AF5E6}">
      <dgm:prSet/>
      <dgm:spPr/>
      <dgm:t>
        <a:bodyPr/>
        <a:lstStyle/>
        <a:p>
          <a:endParaRPr lang="ru-RU"/>
        </a:p>
      </dgm:t>
    </dgm:pt>
    <dgm:pt modelId="{3F745731-3522-4A92-8E07-09363CD27D2F}">
      <dgm:prSet phldrT="[Текст]"/>
      <dgm:spPr/>
      <dgm:t>
        <a:bodyPr/>
        <a:lstStyle/>
        <a:p>
          <a:r>
            <a:rPr lang="uk-UA" noProof="0" dirty="0" smtClean="0"/>
            <a:t>Вразливе положення;</a:t>
          </a:r>
          <a:endParaRPr lang="uk-UA" noProof="0" dirty="0"/>
        </a:p>
      </dgm:t>
    </dgm:pt>
    <dgm:pt modelId="{5537CF85-A3B3-4C1B-A149-200F704F3246}" type="parTrans" cxnId="{2200F272-0F78-4052-8D55-ED09F9054CFC}">
      <dgm:prSet/>
      <dgm:spPr/>
      <dgm:t>
        <a:bodyPr/>
        <a:lstStyle/>
        <a:p>
          <a:endParaRPr lang="ru-RU"/>
        </a:p>
      </dgm:t>
    </dgm:pt>
    <dgm:pt modelId="{7CDA02B7-1606-4CF9-A3DC-EDD71BD52A2E}" type="sibTrans" cxnId="{2200F272-0F78-4052-8D55-ED09F9054CFC}">
      <dgm:prSet/>
      <dgm:spPr/>
      <dgm:t>
        <a:bodyPr/>
        <a:lstStyle/>
        <a:p>
          <a:endParaRPr lang="ru-RU"/>
        </a:p>
      </dgm:t>
    </dgm:pt>
    <dgm:pt modelId="{21ECE78C-F698-4C2D-A2A6-2DE04357D7AD}">
      <dgm:prSet phldrT="[Текст]"/>
      <dgm:spPr/>
      <dgm:t>
        <a:bodyPr/>
        <a:lstStyle/>
        <a:p>
          <a:r>
            <a:rPr lang="uk-UA" noProof="0" dirty="0" smtClean="0"/>
            <a:t>Індивідуальність дитини;</a:t>
          </a:r>
          <a:endParaRPr lang="uk-UA" noProof="0" dirty="0"/>
        </a:p>
      </dgm:t>
    </dgm:pt>
    <dgm:pt modelId="{DF7EEF7C-7F51-42B3-8171-082D77109DDA}" type="parTrans" cxnId="{C7C20963-C7F0-4B18-B1AF-71141DE3133B}">
      <dgm:prSet/>
      <dgm:spPr/>
      <dgm:t>
        <a:bodyPr/>
        <a:lstStyle/>
        <a:p>
          <a:endParaRPr lang="ru-RU"/>
        </a:p>
      </dgm:t>
    </dgm:pt>
    <dgm:pt modelId="{AE23A90F-6CF7-43A1-B996-AE41197C14EF}" type="sibTrans" cxnId="{C7C20963-C7F0-4B18-B1AF-71141DE3133B}">
      <dgm:prSet/>
      <dgm:spPr/>
      <dgm:t>
        <a:bodyPr/>
        <a:lstStyle/>
        <a:p>
          <a:endParaRPr lang="ru-RU"/>
        </a:p>
      </dgm:t>
    </dgm:pt>
    <dgm:pt modelId="{31CA3A9B-CD0D-4624-B83C-3ED60A92E23A}">
      <dgm:prSet phldrT="[Текст]"/>
      <dgm:spPr/>
      <dgm:t>
        <a:bodyPr/>
        <a:lstStyle/>
        <a:p>
          <a:r>
            <a:rPr lang="uk-UA" noProof="0" dirty="0" smtClean="0"/>
            <a:t>Збереження сімейного оточення/ підтримання відносин;</a:t>
          </a:r>
          <a:endParaRPr lang="uk-UA" noProof="0" dirty="0"/>
        </a:p>
      </dgm:t>
    </dgm:pt>
    <dgm:pt modelId="{A2795FE5-9C59-4954-A904-7D426ADA4614}" type="parTrans" cxnId="{CE27B6C0-5B5F-459E-BA08-47F683007704}">
      <dgm:prSet/>
      <dgm:spPr/>
      <dgm:t>
        <a:bodyPr/>
        <a:lstStyle/>
        <a:p>
          <a:endParaRPr lang="ru-RU"/>
        </a:p>
      </dgm:t>
    </dgm:pt>
    <dgm:pt modelId="{F65A2568-A9EC-4E49-832E-4A70ED1FF927}" type="sibTrans" cxnId="{CE27B6C0-5B5F-459E-BA08-47F683007704}">
      <dgm:prSet/>
      <dgm:spPr/>
      <dgm:t>
        <a:bodyPr/>
        <a:lstStyle/>
        <a:p>
          <a:endParaRPr lang="ru-RU"/>
        </a:p>
      </dgm:t>
    </dgm:pt>
    <dgm:pt modelId="{258E0EE3-761F-4708-B67F-DF9DCD087F5E}">
      <dgm:prSet phldrT="[Текст]"/>
      <dgm:spPr/>
      <dgm:t>
        <a:bodyPr/>
        <a:lstStyle/>
        <a:p>
          <a:r>
            <a:rPr lang="uk-UA" noProof="0" dirty="0" smtClean="0"/>
            <a:t>Піклування, захист і безпека дитини;</a:t>
          </a:r>
          <a:endParaRPr lang="uk-UA" noProof="0" dirty="0"/>
        </a:p>
      </dgm:t>
    </dgm:pt>
    <dgm:pt modelId="{4AFF3F3A-080A-4A2F-AD1E-5C6BC093E36E}" type="parTrans" cxnId="{C9F81345-256F-4C68-B797-70012A650109}">
      <dgm:prSet/>
      <dgm:spPr/>
      <dgm:t>
        <a:bodyPr/>
        <a:lstStyle/>
        <a:p>
          <a:endParaRPr lang="ru-RU"/>
        </a:p>
      </dgm:t>
    </dgm:pt>
    <dgm:pt modelId="{0CC0CFED-39B0-46D2-9B93-C081C8C45162}" type="sibTrans" cxnId="{C9F81345-256F-4C68-B797-70012A650109}">
      <dgm:prSet/>
      <dgm:spPr/>
      <dgm:t>
        <a:bodyPr/>
        <a:lstStyle/>
        <a:p>
          <a:endParaRPr lang="ru-RU"/>
        </a:p>
      </dgm:t>
    </dgm:pt>
    <dgm:pt modelId="{CC897AB1-4F3E-4B4C-A9FB-E53419714F56}">
      <dgm:prSet phldrT="[Текст]"/>
      <dgm:spPr/>
      <dgm:t>
        <a:bodyPr/>
        <a:lstStyle/>
        <a:p>
          <a:r>
            <a:rPr lang="uk-UA" noProof="0" dirty="0" smtClean="0"/>
            <a:t>Право дитини на здоров'я;</a:t>
          </a:r>
          <a:endParaRPr lang="uk-UA" noProof="0" dirty="0"/>
        </a:p>
      </dgm:t>
    </dgm:pt>
    <dgm:pt modelId="{E7095452-8A3C-4432-8242-F98283F16876}" type="parTrans" cxnId="{04E0DDE2-3289-4966-96BE-56F696830F31}">
      <dgm:prSet/>
      <dgm:spPr/>
      <dgm:t>
        <a:bodyPr/>
        <a:lstStyle/>
        <a:p>
          <a:endParaRPr lang="ru-RU"/>
        </a:p>
      </dgm:t>
    </dgm:pt>
    <dgm:pt modelId="{1EE66A93-AABF-49EF-80D1-0C5A10A0080F}" type="sibTrans" cxnId="{04E0DDE2-3289-4966-96BE-56F696830F31}">
      <dgm:prSet/>
      <dgm:spPr/>
      <dgm:t>
        <a:bodyPr/>
        <a:lstStyle/>
        <a:p>
          <a:endParaRPr lang="ru-RU"/>
        </a:p>
      </dgm:t>
    </dgm:pt>
    <dgm:pt modelId="{C6CAD45B-70D5-4A5B-A0B4-C1B98C012F3E}">
      <dgm:prSet phldrT="[Текст]"/>
      <dgm:spPr/>
      <dgm:t>
        <a:bodyPr/>
        <a:lstStyle/>
        <a:p>
          <a:r>
            <a:rPr lang="uk-UA" noProof="0" dirty="0" smtClean="0"/>
            <a:t>Право дитини на освіту</a:t>
          </a:r>
          <a:endParaRPr lang="uk-UA" noProof="0" dirty="0"/>
        </a:p>
      </dgm:t>
    </dgm:pt>
    <dgm:pt modelId="{B5B1E957-DC83-4D6E-96CD-7D2EFCFE4D18}" type="parTrans" cxnId="{F5C31D98-C9A5-4225-91B9-AEFF8F59C204}">
      <dgm:prSet/>
      <dgm:spPr/>
      <dgm:t>
        <a:bodyPr/>
        <a:lstStyle/>
        <a:p>
          <a:endParaRPr lang="ru-RU"/>
        </a:p>
      </dgm:t>
    </dgm:pt>
    <dgm:pt modelId="{7F36D12F-C07E-4594-B682-3B53DE9B58B3}" type="sibTrans" cxnId="{F5C31D98-C9A5-4225-91B9-AEFF8F59C204}">
      <dgm:prSet/>
      <dgm:spPr/>
      <dgm:t>
        <a:bodyPr/>
        <a:lstStyle/>
        <a:p>
          <a:endParaRPr lang="ru-RU"/>
        </a:p>
      </dgm:t>
    </dgm:pt>
    <dgm:pt modelId="{C0BF784B-B95F-4F26-B3CA-33CC9E619B83}" type="pres">
      <dgm:prSet presAssocID="{80C0EBE3-BBDA-482A-8E5B-18F50D4AF77C}" presName="Name0" presStyleCnt="0">
        <dgm:presLayoutVars>
          <dgm:chPref val="1"/>
          <dgm:dir/>
          <dgm:animOne val="branch"/>
          <dgm:animLvl val="lvl"/>
          <dgm:resizeHandles val="exact"/>
        </dgm:presLayoutVars>
      </dgm:prSet>
      <dgm:spPr/>
      <dgm:t>
        <a:bodyPr/>
        <a:lstStyle/>
        <a:p>
          <a:endParaRPr lang="ru-RU"/>
        </a:p>
      </dgm:t>
    </dgm:pt>
    <dgm:pt modelId="{9C1B905B-7D2D-481C-8533-35B0E1A396C2}" type="pres">
      <dgm:prSet presAssocID="{FD04658A-9AD5-49FD-A3AD-4306777C7C74}" presName="root1" presStyleCnt="0"/>
      <dgm:spPr/>
    </dgm:pt>
    <dgm:pt modelId="{95902905-397E-4443-ADEE-BAE8FF022964}" type="pres">
      <dgm:prSet presAssocID="{FD04658A-9AD5-49FD-A3AD-4306777C7C74}" presName="LevelOneTextNode" presStyleLbl="node0" presStyleIdx="0" presStyleCnt="1">
        <dgm:presLayoutVars>
          <dgm:chPref val="3"/>
        </dgm:presLayoutVars>
      </dgm:prSet>
      <dgm:spPr/>
      <dgm:t>
        <a:bodyPr/>
        <a:lstStyle/>
        <a:p>
          <a:endParaRPr lang="ru-RU"/>
        </a:p>
      </dgm:t>
    </dgm:pt>
    <dgm:pt modelId="{A70379AD-F052-4345-822B-470B296E5F0D}" type="pres">
      <dgm:prSet presAssocID="{FD04658A-9AD5-49FD-A3AD-4306777C7C74}" presName="level2hierChild" presStyleCnt="0"/>
      <dgm:spPr/>
    </dgm:pt>
    <dgm:pt modelId="{3FA2B80F-2449-4FD6-89A0-DDE2DC009786}" type="pres">
      <dgm:prSet presAssocID="{EC688766-F234-4FB6-A73B-A3FB0C0AA862}" presName="conn2-1" presStyleLbl="parChTrans1D2" presStyleIdx="0" presStyleCnt="7"/>
      <dgm:spPr/>
      <dgm:t>
        <a:bodyPr/>
        <a:lstStyle/>
        <a:p>
          <a:endParaRPr lang="ru-RU"/>
        </a:p>
      </dgm:t>
    </dgm:pt>
    <dgm:pt modelId="{A57B5A63-C410-4437-9949-55B441184B72}" type="pres">
      <dgm:prSet presAssocID="{EC688766-F234-4FB6-A73B-A3FB0C0AA862}" presName="connTx" presStyleLbl="parChTrans1D2" presStyleIdx="0" presStyleCnt="7"/>
      <dgm:spPr/>
      <dgm:t>
        <a:bodyPr/>
        <a:lstStyle/>
        <a:p>
          <a:endParaRPr lang="ru-RU"/>
        </a:p>
      </dgm:t>
    </dgm:pt>
    <dgm:pt modelId="{C0F1F459-1EC9-42A1-80F1-2F1F5468616F}" type="pres">
      <dgm:prSet presAssocID="{368C1ABE-F060-4139-B519-FC707EC8A110}" presName="root2" presStyleCnt="0"/>
      <dgm:spPr/>
    </dgm:pt>
    <dgm:pt modelId="{ADAB51A0-ACAF-417E-A0C3-F85A0CF728E3}" type="pres">
      <dgm:prSet presAssocID="{368C1ABE-F060-4139-B519-FC707EC8A110}" presName="LevelTwoTextNode" presStyleLbl="node2" presStyleIdx="0" presStyleCnt="7">
        <dgm:presLayoutVars>
          <dgm:chPref val="3"/>
        </dgm:presLayoutVars>
      </dgm:prSet>
      <dgm:spPr/>
      <dgm:t>
        <a:bodyPr/>
        <a:lstStyle/>
        <a:p>
          <a:endParaRPr lang="ru-RU"/>
        </a:p>
      </dgm:t>
    </dgm:pt>
    <dgm:pt modelId="{72D9946E-90CC-4E98-BC8D-74419D620EBE}" type="pres">
      <dgm:prSet presAssocID="{368C1ABE-F060-4139-B519-FC707EC8A110}" presName="level3hierChild" presStyleCnt="0"/>
      <dgm:spPr/>
    </dgm:pt>
    <dgm:pt modelId="{77A02332-BB31-4902-BC93-6904240D8FBF}" type="pres">
      <dgm:prSet presAssocID="{5537CF85-A3B3-4C1B-A149-200F704F3246}" presName="conn2-1" presStyleLbl="parChTrans1D2" presStyleIdx="1" presStyleCnt="7"/>
      <dgm:spPr/>
      <dgm:t>
        <a:bodyPr/>
        <a:lstStyle/>
        <a:p>
          <a:endParaRPr lang="ru-RU"/>
        </a:p>
      </dgm:t>
    </dgm:pt>
    <dgm:pt modelId="{9757264E-3127-4026-A682-0D69A5D7F885}" type="pres">
      <dgm:prSet presAssocID="{5537CF85-A3B3-4C1B-A149-200F704F3246}" presName="connTx" presStyleLbl="parChTrans1D2" presStyleIdx="1" presStyleCnt="7"/>
      <dgm:spPr/>
      <dgm:t>
        <a:bodyPr/>
        <a:lstStyle/>
        <a:p>
          <a:endParaRPr lang="ru-RU"/>
        </a:p>
      </dgm:t>
    </dgm:pt>
    <dgm:pt modelId="{851C7172-6029-4249-84C7-B16AA250133D}" type="pres">
      <dgm:prSet presAssocID="{3F745731-3522-4A92-8E07-09363CD27D2F}" presName="root2" presStyleCnt="0"/>
      <dgm:spPr/>
    </dgm:pt>
    <dgm:pt modelId="{F9203E91-A90E-47B2-B5E0-BC2CDF18882D}" type="pres">
      <dgm:prSet presAssocID="{3F745731-3522-4A92-8E07-09363CD27D2F}" presName="LevelTwoTextNode" presStyleLbl="node2" presStyleIdx="1" presStyleCnt="7">
        <dgm:presLayoutVars>
          <dgm:chPref val="3"/>
        </dgm:presLayoutVars>
      </dgm:prSet>
      <dgm:spPr/>
      <dgm:t>
        <a:bodyPr/>
        <a:lstStyle/>
        <a:p>
          <a:endParaRPr lang="ru-RU"/>
        </a:p>
      </dgm:t>
    </dgm:pt>
    <dgm:pt modelId="{6611A71C-7C08-4F09-93D0-80F17AB797F3}" type="pres">
      <dgm:prSet presAssocID="{3F745731-3522-4A92-8E07-09363CD27D2F}" presName="level3hierChild" presStyleCnt="0"/>
      <dgm:spPr/>
    </dgm:pt>
    <dgm:pt modelId="{46E30C8A-5F13-4AE8-9233-BFE5F4107FD0}" type="pres">
      <dgm:prSet presAssocID="{DF7EEF7C-7F51-42B3-8171-082D77109DDA}" presName="conn2-1" presStyleLbl="parChTrans1D2" presStyleIdx="2" presStyleCnt="7"/>
      <dgm:spPr/>
      <dgm:t>
        <a:bodyPr/>
        <a:lstStyle/>
        <a:p>
          <a:endParaRPr lang="ru-RU"/>
        </a:p>
      </dgm:t>
    </dgm:pt>
    <dgm:pt modelId="{4AD4C546-EA6B-47EE-833E-3D8264EA8973}" type="pres">
      <dgm:prSet presAssocID="{DF7EEF7C-7F51-42B3-8171-082D77109DDA}" presName="connTx" presStyleLbl="parChTrans1D2" presStyleIdx="2" presStyleCnt="7"/>
      <dgm:spPr/>
      <dgm:t>
        <a:bodyPr/>
        <a:lstStyle/>
        <a:p>
          <a:endParaRPr lang="ru-RU"/>
        </a:p>
      </dgm:t>
    </dgm:pt>
    <dgm:pt modelId="{1702E174-3AEF-4C86-923D-34555AF80479}" type="pres">
      <dgm:prSet presAssocID="{21ECE78C-F698-4C2D-A2A6-2DE04357D7AD}" presName="root2" presStyleCnt="0"/>
      <dgm:spPr/>
    </dgm:pt>
    <dgm:pt modelId="{EA1F344D-7708-4566-AA49-94F2FC6D68F0}" type="pres">
      <dgm:prSet presAssocID="{21ECE78C-F698-4C2D-A2A6-2DE04357D7AD}" presName="LevelTwoTextNode" presStyleLbl="node2" presStyleIdx="2" presStyleCnt="7">
        <dgm:presLayoutVars>
          <dgm:chPref val="3"/>
        </dgm:presLayoutVars>
      </dgm:prSet>
      <dgm:spPr/>
      <dgm:t>
        <a:bodyPr/>
        <a:lstStyle/>
        <a:p>
          <a:endParaRPr lang="ru-RU"/>
        </a:p>
      </dgm:t>
    </dgm:pt>
    <dgm:pt modelId="{553284A1-332D-413B-8B4F-6C9EA105FE9C}" type="pres">
      <dgm:prSet presAssocID="{21ECE78C-F698-4C2D-A2A6-2DE04357D7AD}" presName="level3hierChild" presStyleCnt="0"/>
      <dgm:spPr/>
    </dgm:pt>
    <dgm:pt modelId="{D475B15A-FD1B-4698-AD48-D075BB611867}" type="pres">
      <dgm:prSet presAssocID="{A2795FE5-9C59-4954-A904-7D426ADA4614}" presName="conn2-1" presStyleLbl="parChTrans1D2" presStyleIdx="3" presStyleCnt="7"/>
      <dgm:spPr/>
      <dgm:t>
        <a:bodyPr/>
        <a:lstStyle/>
        <a:p>
          <a:endParaRPr lang="ru-RU"/>
        </a:p>
      </dgm:t>
    </dgm:pt>
    <dgm:pt modelId="{183DD807-0FD2-4E51-B17E-F423D87AB93B}" type="pres">
      <dgm:prSet presAssocID="{A2795FE5-9C59-4954-A904-7D426ADA4614}" presName="connTx" presStyleLbl="parChTrans1D2" presStyleIdx="3" presStyleCnt="7"/>
      <dgm:spPr/>
      <dgm:t>
        <a:bodyPr/>
        <a:lstStyle/>
        <a:p>
          <a:endParaRPr lang="ru-RU"/>
        </a:p>
      </dgm:t>
    </dgm:pt>
    <dgm:pt modelId="{EB3F7393-A207-4BB7-8EB8-7DEBFBDAA2F9}" type="pres">
      <dgm:prSet presAssocID="{31CA3A9B-CD0D-4624-B83C-3ED60A92E23A}" presName="root2" presStyleCnt="0"/>
      <dgm:spPr/>
    </dgm:pt>
    <dgm:pt modelId="{968B9D58-8757-452C-9FF9-D8EF73A5EEFC}" type="pres">
      <dgm:prSet presAssocID="{31CA3A9B-CD0D-4624-B83C-3ED60A92E23A}" presName="LevelTwoTextNode" presStyleLbl="node2" presStyleIdx="3" presStyleCnt="7">
        <dgm:presLayoutVars>
          <dgm:chPref val="3"/>
        </dgm:presLayoutVars>
      </dgm:prSet>
      <dgm:spPr/>
      <dgm:t>
        <a:bodyPr/>
        <a:lstStyle/>
        <a:p>
          <a:endParaRPr lang="ru-RU"/>
        </a:p>
      </dgm:t>
    </dgm:pt>
    <dgm:pt modelId="{1E58B653-18FE-483D-A12D-46E2443D9E44}" type="pres">
      <dgm:prSet presAssocID="{31CA3A9B-CD0D-4624-B83C-3ED60A92E23A}" presName="level3hierChild" presStyleCnt="0"/>
      <dgm:spPr/>
    </dgm:pt>
    <dgm:pt modelId="{87CA8683-7C7B-4812-9D9F-E9118191C735}" type="pres">
      <dgm:prSet presAssocID="{4AFF3F3A-080A-4A2F-AD1E-5C6BC093E36E}" presName="conn2-1" presStyleLbl="parChTrans1D2" presStyleIdx="4" presStyleCnt="7"/>
      <dgm:spPr/>
      <dgm:t>
        <a:bodyPr/>
        <a:lstStyle/>
        <a:p>
          <a:endParaRPr lang="ru-RU"/>
        </a:p>
      </dgm:t>
    </dgm:pt>
    <dgm:pt modelId="{559B0FD2-5E95-4928-AC6C-9C12A4A6ED69}" type="pres">
      <dgm:prSet presAssocID="{4AFF3F3A-080A-4A2F-AD1E-5C6BC093E36E}" presName="connTx" presStyleLbl="parChTrans1D2" presStyleIdx="4" presStyleCnt="7"/>
      <dgm:spPr/>
      <dgm:t>
        <a:bodyPr/>
        <a:lstStyle/>
        <a:p>
          <a:endParaRPr lang="ru-RU"/>
        </a:p>
      </dgm:t>
    </dgm:pt>
    <dgm:pt modelId="{7090912C-BA7F-4480-81B2-9D3B9C598BBD}" type="pres">
      <dgm:prSet presAssocID="{258E0EE3-761F-4708-B67F-DF9DCD087F5E}" presName="root2" presStyleCnt="0"/>
      <dgm:spPr/>
    </dgm:pt>
    <dgm:pt modelId="{85C81C1A-88D9-4EC5-9488-F4296BA2C4E4}" type="pres">
      <dgm:prSet presAssocID="{258E0EE3-761F-4708-B67F-DF9DCD087F5E}" presName="LevelTwoTextNode" presStyleLbl="node2" presStyleIdx="4" presStyleCnt="7">
        <dgm:presLayoutVars>
          <dgm:chPref val="3"/>
        </dgm:presLayoutVars>
      </dgm:prSet>
      <dgm:spPr/>
      <dgm:t>
        <a:bodyPr/>
        <a:lstStyle/>
        <a:p>
          <a:endParaRPr lang="ru-RU"/>
        </a:p>
      </dgm:t>
    </dgm:pt>
    <dgm:pt modelId="{AE572473-75F0-4A7A-B6A8-ED5E769B3D4C}" type="pres">
      <dgm:prSet presAssocID="{258E0EE3-761F-4708-B67F-DF9DCD087F5E}" presName="level3hierChild" presStyleCnt="0"/>
      <dgm:spPr/>
    </dgm:pt>
    <dgm:pt modelId="{B22C2495-B182-4148-A265-5A5A7D8FC957}" type="pres">
      <dgm:prSet presAssocID="{E7095452-8A3C-4432-8242-F98283F16876}" presName="conn2-1" presStyleLbl="parChTrans1D2" presStyleIdx="5" presStyleCnt="7"/>
      <dgm:spPr/>
      <dgm:t>
        <a:bodyPr/>
        <a:lstStyle/>
        <a:p>
          <a:endParaRPr lang="ru-RU"/>
        </a:p>
      </dgm:t>
    </dgm:pt>
    <dgm:pt modelId="{7FF3B1E4-4037-4957-BF65-F181A00D7C9F}" type="pres">
      <dgm:prSet presAssocID="{E7095452-8A3C-4432-8242-F98283F16876}" presName="connTx" presStyleLbl="parChTrans1D2" presStyleIdx="5" presStyleCnt="7"/>
      <dgm:spPr/>
      <dgm:t>
        <a:bodyPr/>
        <a:lstStyle/>
        <a:p>
          <a:endParaRPr lang="ru-RU"/>
        </a:p>
      </dgm:t>
    </dgm:pt>
    <dgm:pt modelId="{964A3D63-E068-4730-B88C-66666EB74083}" type="pres">
      <dgm:prSet presAssocID="{CC897AB1-4F3E-4B4C-A9FB-E53419714F56}" presName="root2" presStyleCnt="0"/>
      <dgm:spPr/>
    </dgm:pt>
    <dgm:pt modelId="{2694DE09-AD64-4C8B-9E26-7C9641630EA4}" type="pres">
      <dgm:prSet presAssocID="{CC897AB1-4F3E-4B4C-A9FB-E53419714F56}" presName="LevelTwoTextNode" presStyleLbl="node2" presStyleIdx="5" presStyleCnt="7">
        <dgm:presLayoutVars>
          <dgm:chPref val="3"/>
        </dgm:presLayoutVars>
      </dgm:prSet>
      <dgm:spPr/>
      <dgm:t>
        <a:bodyPr/>
        <a:lstStyle/>
        <a:p>
          <a:endParaRPr lang="ru-RU"/>
        </a:p>
      </dgm:t>
    </dgm:pt>
    <dgm:pt modelId="{E6B09B10-7159-4ED0-B05E-54F686D9E586}" type="pres">
      <dgm:prSet presAssocID="{CC897AB1-4F3E-4B4C-A9FB-E53419714F56}" presName="level3hierChild" presStyleCnt="0"/>
      <dgm:spPr/>
    </dgm:pt>
    <dgm:pt modelId="{773E5FC2-235B-4A74-AF90-655B7B5F52EC}" type="pres">
      <dgm:prSet presAssocID="{B5B1E957-DC83-4D6E-96CD-7D2EFCFE4D18}" presName="conn2-1" presStyleLbl="parChTrans1D2" presStyleIdx="6" presStyleCnt="7"/>
      <dgm:spPr/>
      <dgm:t>
        <a:bodyPr/>
        <a:lstStyle/>
        <a:p>
          <a:endParaRPr lang="ru-RU"/>
        </a:p>
      </dgm:t>
    </dgm:pt>
    <dgm:pt modelId="{63375AD6-4286-4C00-95E1-04FBADE494A9}" type="pres">
      <dgm:prSet presAssocID="{B5B1E957-DC83-4D6E-96CD-7D2EFCFE4D18}" presName="connTx" presStyleLbl="parChTrans1D2" presStyleIdx="6" presStyleCnt="7"/>
      <dgm:spPr/>
      <dgm:t>
        <a:bodyPr/>
        <a:lstStyle/>
        <a:p>
          <a:endParaRPr lang="ru-RU"/>
        </a:p>
      </dgm:t>
    </dgm:pt>
    <dgm:pt modelId="{7D9821B5-1E6C-4807-856F-A9E516725251}" type="pres">
      <dgm:prSet presAssocID="{C6CAD45B-70D5-4A5B-A0B4-C1B98C012F3E}" presName="root2" presStyleCnt="0"/>
      <dgm:spPr/>
    </dgm:pt>
    <dgm:pt modelId="{98BFA156-741A-45CF-80B6-B5D4FC6D225C}" type="pres">
      <dgm:prSet presAssocID="{C6CAD45B-70D5-4A5B-A0B4-C1B98C012F3E}" presName="LevelTwoTextNode" presStyleLbl="node2" presStyleIdx="6" presStyleCnt="7">
        <dgm:presLayoutVars>
          <dgm:chPref val="3"/>
        </dgm:presLayoutVars>
      </dgm:prSet>
      <dgm:spPr/>
      <dgm:t>
        <a:bodyPr/>
        <a:lstStyle/>
        <a:p>
          <a:endParaRPr lang="ru-RU"/>
        </a:p>
      </dgm:t>
    </dgm:pt>
    <dgm:pt modelId="{805ED24C-CE37-4FEB-AFC3-7FBB01DBC4D4}" type="pres">
      <dgm:prSet presAssocID="{C6CAD45B-70D5-4A5B-A0B4-C1B98C012F3E}" presName="level3hierChild" presStyleCnt="0"/>
      <dgm:spPr/>
    </dgm:pt>
  </dgm:ptLst>
  <dgm:cxnLst>
    <dgm:cxn modelId="{2E51C7AE-F001-4A35-88D3-7EF1D5BFCE76}" type="presOf" srcId="{B5B1E957-DC83-4D6E-96CD-7D2EFCFE4D18}" destId="{773E5FC2-235B-4A74-AF90-655B7B5F52EC}" srcOrd="0" destOrd="0" presId="urn:microsoft.com/office/officeart/2008/layout/HorizontalMultiLevelHierarchy"/>
    <dgm:cxn modelId="{2200F272-0F78-4052-8D55-ED09F9054CFC}" srcId="{FD04658A-9AD5-49FD-A3AD-4306777C7C74}" destId="{3F745731-3522-4A92-8E07-09363CD27D2F}" srcOrd="1" destOrd="0" parTransId="{5537CF85-A3B3-4C1B-A149-200F704F3246}" sibTransId="{7CDA02B7-1606-4CF9-A3DC-EDD71BD52A2E}"/>
    <dgm:cxn modelId="{1C48F741-9336-4223-B8C8-9E81FBE70693}" type="presOf" srcId="{C6CAD45B-70D5-4A5B-A0B4-C1B98C012F3E}" destId="{98BFA156-741A-45CF-80B6-B5D4FC6D225C}" srcOrd="0" destOrd="0" presId="urn:microsoft.com/office/officeart/2008/layout/HorizontalMultiLevelHierarchy"/>
    <dgm:cxn modelId="{B5C93365-224D-4BCE-837C-2C2F7D626ABA}" type="presOf" srcId="{21ECE78C-F698-4C2D-A2A6-2DE04357D7AD}" destId="{EA1F344D-7708-4566-AA49-94F2FC6D68F0}" srcOrd="0" destOrd="0" presId="urn:microsoft.com/office/officeart/2008/layout/HorizontalMultiLevelHierarchy"/>
    <dgm:cxn modelId="{BCB910BA-3723-4D76-9D1E-A2B69595E9C2}" type="presOf" srcId="{B5B1E957-DC83-4D6E-96CD-7D2EFCFE4D18}" destId="{63375AD6-4286-4C00-95E1-04FBADE494A9}" srcOrd="1" destOrd="0" presId="urn:microsoft.com/office/officeart/2008/layout/HorizontalMultiLevelHierarchy"/>
    <dgm:cxn modelId="{B83EA837-68A1-4275-87FE-D39D88D30E5C}" type="presOf" srcId="{A2795FE5-9C59-4954-A904-7D426ADA4614}" destId="{183DD807-0FD2-4E51-B17E-F423D87AB93B}" srcOrd="1" destOrd="0" presId="urn:microsoft.com/office/officeart/2008/layout/HorizontalMultiLevelHierarchy"/>
    <dgm:cxn modelId="{33D932EC-E0B0-45A5-BED7-A5486F69CAE2}" type="presOf" srcId="{5537CF85-A3B3-4C1B-A149-200F704F3246}" destId="{77A02332-BB31-4902-BC93-6904240D8FBF}" srcOrd="0" destOrd="0" presId="urn:microsoft.com/office/officeart/2008/layout/HorizontalMultiLevelHierarchy"/>
    <dgm:cxn modelId="{463A6CCB-5E02-4D9E-A2E7-02049365A61B}" type="presOf" srcId="{3F745731-3522-4A92-8E07-09363CD27D2F}" destId="{F9203E91-A90E-47B2-B5E0-BC2CDF18882D}" srcOrd="0" destOrd="0" presId="urn:microsoft.com/office/officeart/2008/layout/HorizontalMultiLevelHierarchy"/>
    <dgm:cxn modelId="{C9F81345-256F-4C68-B797-70012A650109}" srcId="{FD04658A-9AD5-49FD-A3AD-4306777C7C74}" destId="{258E0EE3-761F-4708-B67F-DF9DCD087F5E}" srcOrd="4" destOrd="0" parTransId="{4AFF3F3A-080A-4A2F-AD1E-5C6BC093E36E}" sibTransId="{0CC0CFED-39B0-46D2-9B93-C081C8C45162}"/>
    <dgm:cxn modelId="{A112E3F1-7602-47BE-889E-C278B427A55B}" type="presOf" srcId="{EC688766-F234-4FB6-A73B-A3FB0C0AA862}" destId="{3FA2B80F-2449-4FD6-89A0-DDE2DC009786}" srcOrd="0" destOrd="0" presId="urn:microsoft.com/office/officeart/2008/layout/HorizontalMultiLevelHierarchy"/>
    <dgm:cxn modelId="{F5C31D98-C9A5-4225-91B9-AEFF8F59C204}" srcId="{FD04658A-9AD5-49FD-A3AD-4306777C7C74}" destId="{C6CAD45B-70D5-4A5B-A0B4-C1B98C012F3E}" srcOrd="6" destOrd="0" parTransId="{B5B1E957-DC83-4D6E-96CD-7D2EFCFE4D18}" sibTransId="{7F36D12F-C07E-4594-B682-3B53DE9B58B3}"/>
    <dgm:cxn modelId="{CAF803A9-D848-4507-9DB1-41B6E1649E74}" type="presOf" srcId="{E7095452-8A3C-4432-8242-F98283F16876}" destId="{7FF3B1E4-4037-4957-BF65-F181A00D7C9F}" srcOrd="1" destOrd="0" presId="urn:microsoft.com/office/officeart/2008/layout/HorizontalMultiLevelHierarchy"/>
    <dgm:cxn modelId="{CB37E8DF-D63D-41D0-ACA6-5901DDCFDEB5}" type="presOf" srcId="{EC688766-F234-4FB6-A73B-A3FB0C0AA862}" destId="{A57B5A63-C410-4437-9949-55B441184B72}" srcOrd="1" destOrd="0" presId="urn:microsoft.com/office/officeart/2008/layout/HorizontalMultiLevelHierarchy"/>
    <dgm:cxn modelId="{04E0DDE2-3289-4966-96BE-56F696830F31}" srcId="{FD04658A-9AD5-49FD-A3AD-4306777C7C74}" destId="{CC897AB1-4F3E-4B4C-A9FB-E53419714F56}" srcOrd="5" destOrd="0" parTransId="{E7095452-8A3C-4432-8242-F98283F16876}" sibTransId="{1EE66A93-AABF-49EF-80D1-0C5A10A0080F}"/>
    <dgm:cxn modelId="{0B92DF2E-DE23-4575-A133-324FCC28066E}" type="presOf" srcId="{31CA3A9B-CD0D-4624-B83C-3ED60A92E23A}" destId="{968B9D58-8757-452C-9FF9-D8EF73A5EEFC}" srcOrd="0" destOrd="0" presId="urn:microsoft.com/office/officeart/2008/layout/HorizontalMultiLevelHierarchy"/>
    <dgm:cxn modelId="{4984DA4E-669A-4367-A380-D82230D19E93}" type="presOf" srcId="{A2795FE5-9C59-4954-A904-7D426ADA4614}" destId="{D475B15A-FD1B-4698-AD48-D075BB611867}" srcOrd="0" destOrd="0" presId="urn:microsoft.com/office/officeart/2008/layout/HorizontalMultiLevelHierarchy"/>
    <dgm:cxn modelId="{19D5145A-B9CC-4590-8446-B0FCF32AF5E6}" srcId="{FD04658A-9AD5-49FD-A3AD-4306777C7C74}" destId="{368C1ABE-F060-4139-B519-FC707EC8A110}" srcOrd="0" destOrd="0" parTransId="{EC688766-F234-4FB6-A73B-A3FB0C0AA862}" sibTransId="{2567D20E-226D-47AD-B445-2F0328583056}"/>
    <dgm:cxn modelId="{7DF04A30-ADFF-4A50-802E-4D77F568579B}" type="presOf" srcId="{4AFF3F3A-080A-4A2F-AD1E-5C6BC093E36E}" destId="{87CA8683-7C7B-4812-9D9F-E9118191C735}" srcOrd="0" destOrd="0" presId="urn:microsoft.com/office/officeart/2008/layout/HorizontalMultiLevelHierarchy"/>
    <dgm:cxn modelId="{C7C20963-C7F0-4B18-B1AF-71141DE3133B}" srcId="{FD04658A-9AD5-49FD-A3AD-4306777C7C74}" destId="{21ECE78C-F698-4C2D-A2A6-2DE04357D7AD}" srcOrd="2" destOrd="0" parTransId="{DF7EEF7C-7F51-42B3-8171-082D77109DDA}" sibTransId="{AE23A90F-6CF7-43A1-B996-AE41197C14EF}"/>
    <dgm:cxn modelId="{04701FFC-F088-41FC-B0BE-00047C26EFAF}" type="presOf" srcId="{368C1ABE-F060-4139-B519-FC707EC8A110}" destId="{ADAB51A0-ACAF-417E-A0C3-F85A0CF728E3}" srcOrd="0" destOrd="0" presId="urn:microsoft.com/office/officeart/2008/layout/HorizontalMultiLevelHierarchy"/>
    <dgm:cxn modelId="{95D65DC4-E540-4FDD-A568-D3AF133C48D2}" type="presOf" srcId="{DF7EEF7C-7F51-42B3-8171-082D77109DDA}" destId="{4AD4C546-EA6B-47EE-833E-3D8264EA8973}" srcOrd="1" destOrd="0" presId="urn:microsoft.com/office/officeart/2008/layout/HorizontalMultiLevelHierarchy"/>
    <dgm:cxn modelId="{73399C96-B4D0-4850-BA42-1A99E14A08F5}" type="presOf" srcId="{CC897AB1-4F3E-4B4C-A9FB-E53419714F56}" destId="{2694DE09-AD64-4C8B-9E26-7C9641630EA4}" srcOrd="0" destOrd="0" presId="urn:microsoft.com/office/officeart/2008/layout/HorizontalMultiLevelHierarchy"/>
    <dgm:cxn modelId="{1AF72317-2790-4B7D-A809-2B3DA592F63C}" type="presOf" srcId="{5537CF85-A3B3-4C1B-A149-200F704F3246}" destId="{9757264E-3127-4026-A682-0D69A5D7F885}" srcOrd="1" destOrd="0" presId="urn:microsoft.com/office/officeart/2008/layout/HorizontalMultiLevelHierarchy"/>
    <dgm:cxn modelId="{81900A52-C585-490F-B57C-416D27D0A96C}" type="presOf" srcId="{DF7EEF7C-7F51-42B3-8171-082D77109DDA}" destId="{46E30C8A-5F13-4AE8-9233-BFE5F4107FD0}" srcOrd="0" destOrd="0" presId="urn:microsoft.com/office/officeart/2008/layout/HorizontalMultiLevelHierarchy"/>
    <dgm:cxn modelId="{410D649B-C494-4DB1-88F6-17E255994532}" srcId="{80C0EBE3-BBDA-482A-8E5B-18F50D4AF77C}" destId="{FD04658A-9AD5-49FD-A3AD-4306777C7C74}" srcOrd="0" destOrd="0" parTransId="{344F1D9E-DDD8-41B6-BFAA-7C23F17772B6}" sibTransId="{763F50A2-3F5D-4614-AC69-CA4CE76A83B0}"/>
    <dgm:cxn modelId="{C7054743-C675-4E24-BB86-DC7AF4DD2B87}" type="presOf" srcId="{258E0EE3-761F-4708-B67F-DF9DCD087F5E}" destId="{85C81C1A-88D9-4EC5-9488-F4296BA2C4E4}" srcOrd="0" destOrd="0" presId="urn:microsoft.com/office/officeart/2008/layout/HorizontalMultiLevelHierarchy"/>
    <dgm:cxn modelId="{EDEFD111-41A3-4553-A0CD-6B4403ADD1A2}" type="presOf" srcId="{4AFF3F3A-080A-4A2F-AD1E-5C6BC093E36E}" destId="{559B0FD2-5E95-4928-AC6C-9C12A4A6ED69}" srcOrd="1" destOrd="0" presId="urn:microsoft.com/office/officeart/2008/layout/HorizontalMultiLevelHierarchy"/>
    <dgm:cxn modelId="{8C98F36A-90CA-4A2E-8E33-31424CDB7C5B}" type="presOf" srcId="{FD04658A-9AD5-49FD-A3AD-4306777C7C74}" destId="{95902905-397E-4443-ADEE-BAE8FF022964}" srcOrd="0" destOrd="0" presId="urn:microsoft.com/office/officeart/2008/layout/HorizontalMultiLevelHierarchy"/>
    <dgm:cxn modelId="{3CBA9FFF-CE8C-4349-ABA4-539FF40A2BB7}" type="presOf" srcId="{80C0EBE3-BBDA-482A-8E5B-18F50D4AF77C}" destId="{C0BF784B-B95F-4F26-B3CA-33CC9E619B83}" srcOrd="0" destOrd="0" presId="urn:microsoft.com/office/officeart/2008/layout/HorizontalMultiLevelHierarchy"/>
    <dgm:cxn modelId="{B6DC0364-5676-45DC-9A18-484971CBF3CB}" type="presOf" srcId="{E7095452-8A3C-4432-8242-F98283F16876}" destId="{B22C2495-B182-4148-A265-5A5A7D8FC957}" srcOrd="0" destOrd="0" presId="urn:microsoft.com/office/officeart/2008/layout/HorizontalMultiLevelHierarchy"/>
    <dgm:cxn modelId="{CE27B6C0-5B5F-459E-BA08-47F683007704}" srcId="{FD04658A-9AD5-49FD-A3AD-4306777C7C74}" destId="{31CA3A9B-CD0D-4624-B83C-3ED60A92E23A}" srcOrd="3" destOrd="0" parTransId="{A2795FE5-9C59-4954-A904-7D426ADA4614}" sibTransId="{F65A2568-A9EC-4E49-832E-4A70ED1FF927}"/>
    <dgm:cxn modelId="{37BF0E2C-0305-4E4E-A08F-FAADAB9CE569}" type="presParOf" srcId="{C0BF784B-B95F-4F26-B3CA-33CC9E619B83}" destId="{9C1B905B-7D2D-481C-8533-35B0E1A396C2}" srcOrd="0" destOrd="0" presId="urn:microsoft.com/office/officeart/2008/layout/HorizontalMultiLevelHierarchy"/>
    <dgm:cxn modelId="{A6E8EDF7-8A51-40AC-82F9-E7B123DCE231}" type="presParOf" srcId="{9C1B905B-7D2D-481C-8533-35B0E1A396C2}" destId="{95902905-397E-4443-ADEE-BAE8FF022964}" srcOrd="0" destOrd="0" presId="urn:microsoft.com/office/officeart/2008/layout/HorizontalMultiLevelHierarchy"/>
    <dgm:cxn modelId="{292EFA89-F7F9-4EAC-8F93-59F9E0A118FF}" type="presParOf" srcId="{9C1B905B-7D2D-481C-8533-35B0E1A396C2}" destId="{A70379AD-F052-4345-822B-470B296E5F0D}" srcOrd="1" destOrd="0" presId="urn:microsoft.com/office/officeart/2008/layout/HorizontalMultiLevelHierarchy"/>
    <dgm:cxn modelId="{90CC312C-E6E0-451D-B2B0-EDA1E0F84C22}" type="presParOf" srcId="{A70379AD-F052-4345-822B-470B296E5F0D}" destId="{3FA2B80F-2449-4FD6-89A0-DDE2DC009786}" srcOrd="0" destOrd="0" presId="urn:microsoft.com/office/officeart/2008/layout/HorizontalMultiLevelHierarchy"/>
    <dgm:cxn modelId="{960613E1-EFEA-490C-BE54-BCE688E49793}" type="presParOf" srcId="{3FA2B80F-2449-4FD6-89A0-DDE2DC009786}" destId="{A57B5A63-C410-4437-9949-55B441184B72}" srcOrd="0" destOrd="0" presId="urn:microsoft.com/office/officeart/2008/layout/HorizontalMultiLevelHierarchy"/>
    <dgm:cxn modelId="{BC76B982-4D4F-44D5-B026-06EBDE8942EE}" type="presParOf" srcId="{A70379AD-F052-4345-822B-470B296E5F0D}" destId="{C0F1F459-1EC9-42A1-80F1-2F1F5468616F}" srcOrd="1" destOrd="0" presId="urn:microsoft.com/office/officeart/2008/layout/HorizontalMultiLevelHierarchy"/>
    <dgm:cxn modelId="{366A042E-8791-4E4D-9E3C-63DBBAB99B4B}" type="presParOf" srcId="{C0F1F459-1EC9-42A1-80F1-2F1F5468616F}" destId="{ADAB51A0-ACAF-417E-A0C3-F85A0CF728E3}" srcOrd="0" destOrd="0" presId="urn:microsoft.com/office/officeart/2008/layout/HorizontalMultiLevelHierarchy"/>
    <dgm:cxn modelId="{35B9017B-09F8-42AB-B0EC-37C75E4796C4}" type="presParOf" srcId="{C0F1F459-1EC9-42A1-80F1-2F1F5468616F}" destId="{72D9946E-90CC-4E98-BC8D-74419D620EBE}" srcOrd="1" destOrd="0" presId="urn:microsoft.com/office/officeart/2008/layout/HorizontalMultiLevelHierarchy"/>
    <dgm:cxn modelId="{BE73208B-7C2A-4E7D-B621-6F9189AD97EB}" type="presParOf" srcId="{A70379AD-F052-4345-822B-470B296E5F0D}" destId="{77A02332-BB31-4902-BC93-6904240D8FBF}" srcOrd="2" destOrd="0" presId="urn:microsoft.com/office/officeart/2008/layout/HorizontalMultiLevelHierarchy"/>
    <dgm:cxn modelId="{281FBAA8-3195-4EDB-9590-411E2EDAE6F1}" type="presParOf" srcId="{77A02332-BB31-4902-BC93-6904240D8FBF}" destId="{9757264E-3127-4026-A682-0D69A5D7F885}" srcOrd="0" destOrd="0" presId="urn:microsoft.com/office/officeart/2008/layout/HorizontalMultiLevelHierarchy"/>
    <dgm:cxn modelId="{2C5732DA-2CA0-4065-9A2B-BCF26F77A91C}" type="presParOf" srcId="{A70379AD-F052-4345-822B-470B296E5F0D}" destId="{851C7172-6029-4249-84C7-B16AA250133D}" srcOrd="3" destOrd="0" presId="urn:microsoft.com/office/officeart/2008/layout/HorizontalMultiLevelHierarchy"/>
    <dgm:cxn modelId="{E0046A09-764E-47CF-B170-3F819A9C7BFF}" type="presParOf" srcId="{851C7172-6029-4249-84C7-B16AA250133D}" destId="{F9203E91-A90E-47B2-B5E0-BC2CDF18882D}" srcOrd="0" destOrd="0" presId="urn:microsoft.com/office/officeart/2008/layout/HorizontalMultiLevelHierarchy"/>
    <dgm:cxn modelId="{FBB64810-7E9F-4B69-9631-023D3F3D4500}" type="presParOf" srcId="{851C7172-6029-4249-84C7-B16AA250133D}" destId="{6611A71C-7C08-4F09-93D0-80F17AB797F3}" srcOrd="1" destOrd="0" presId="urn:microsoft.com/office/officeart/2008/layout/HorizontalMultiLevelHierarchy"/>
    <dgm:cxn modelId="{F91452F6-1734-4300-BBDA-9B9F741A2107}" type="presParOf" srcId="{A70379AD-F052-4345-822B-470B296E5F0D}" destId="{46E30C8A-5F13-4AE8-9233-BFE5F4107FD0}" srcOrd="4" destOrd="0" presId="urn:microsoft.com/office/officeart/2008/layout/HorizontalMultiLevelHierarchy"/>
    <dgm:cxn modelId="{5605E5BB-9356-41B3-B8BF-2AED4235D589}" type="presParOf" srcId="{46E30C8A-5F13-4AE8-9233-BFE5F4107FD0}" destId="{4AD4C546-EA6B-47EE-833E-3D8264EA8973}" srcOrd="0" destOrd="0" presId="urn:microsoft.com/office/officeart/2008/layout/HorizontalMultiLevelHierarchy"/>
    <dgm:cxn modelId="{06EA145D-6D0D-49B9-A737-A8CC82271B0C}" type="presParOf" srcId="{A70379AD-F052-4345-822B-470B296E5F0D}" destId="{1702E174-3AEF-4C86-923D-34555AF80479}" srcOrd="5" destOrd="0" presId="urn:microsoft.com/office/officeart/2008/layout/HorizontalMultiLevelHierarchy"/>
    <dgm:cxn modelId="{D4E13E7A-DDAD-4B09-9CCC-9B41FFA7C61A}" type="presParOf" srcId="{1702E174-3AEF-4C86-923D-34555AF80479}" destId="{EA1F344D-7708-4566-AA49-94F2FC6D68F0}" srcOrd="0" destOrd="0" presId="urn:microsoft.com/office/officeart/2008/layout/HorizontalMultiLevelHierarchy"/>
    <dgm:cxn modelId="{425588B1-ED93-4E4A-A203-2413AB85F787}" type="presParOf" srcId="{1702E174-3AEF-4C86-923D-34555AF80479}" destId="{553284A1-332D-413B-8B4F-6C9EA105FE9C}" srcOrd="1" destOrd="0" presId="urn:microsoft.com/office/officeart/2008/layout/HorizontalMultiLevelHierarchy"/>
    <dgm:cxn modelId="{3C038F29-3100-450B-8855-27F99FD16AA6}" type="presParOf" srcId="{A70379AD-F052-4345-822B-470B296E5F0D}" destId="{D475B15A-FD1B-4698-AD48-D075BB611867}" srcOrd="6" destOrd="0" presId="urn:microsoft.com/office/officeart/2008/layout/HorizontalMultiLevelHierarchy"/>
    <dgm:cxn modelId="{BFC46D64-C089-4743-AD09-9C03B5092E03}" type="presParOf" srcId="{D475B15A-FD1B-4698-AD48-D075BB611867}" destId="{183DD807-0FD2-4E51-B17E-F423D87AB93B}" srcOrd="0" destOrd="0" presId="urn:microsoft.com/office/officeart/2008/layout/HorizontalMultiLevelHierarchy"/>
    <dgm:cxn modelId="{4470655F-C72E-441E-BFBE-1AD05859CE2B}" type="presParOf" srcId="{A70379AD-F052-4345-822B-470B296E5F0D}" destId="{EB3F7393-A207-4BB7-8EB8-7DEBFBDAA2F9}" srcOrd="7" destOrd="0" presId="urn:microsoft.com/office/officeart/2008/layout/HorizontalMultiLevelHierarchy"/>
    <dgm:cxn modelId="{CC90F360-64B0-4D8C-BCD5-A11241DE7339}" type="presParOf" srcId="{EB3F7393-A207-4BB7-8EB8-7DEBFBDAA2F9}" destId="{968B9D58-8757-452C-9FF9-D8EF73A5EEFC}" srcOrd="0" destOrd="0" presId="urn:microsoft.com/office/officeart/2008/layout/HorizontalMultiLevelHierarchy"/>
    <dgm:cxn modelId="{69A235CA-17C2-40A9-8D17-2E913E45AD03}" type="presParOf" srcId="{EB3F7393-A207-4BB7-8EB8-7DEBFBDAA2F9}" destId="{1E58B653-18FE-483D-A12D-46E2443D9E44}" srcOrd="1" destOrd="0" presId="urn:microsoft.com/office/officeart/2008/layout/HorizontalMultiLevelHierarchy"/>
    <dgm:cxn modelId="{3D8DB206-B0A0-444B-A07A-CFEC26D214D2}" type="presParOf" srcId="{A70379AD-F052-4345-822B-470B296E5F0D}" destId="{87CA8683-7C7B-4812-9D9F-E9118191C735}" srcOrd="8" destOrd="0" presId="urn:microsoft.com/office/officeart/2008/layout/HorizontalMultiLevelHierarchy"/>
    <dgm:cxn modelId="{84FA1B2A-C865-4319-AA29-4A343DD2AAC6}" type="presParOf" srcId="{87CA8683-7C7B-4812-9D9F-E9118191C735}" destId="{559B0FD2-5E95-4928-AC6C-9C12A4A6ED69}" srcOrd="0" destOrd="0" presId="urn:microsoft.com/office/officeart/2008/layout/HorizontalMultiLevelHierarchy"/>
    <dgm:cxn modelId="{D9ABB359-4455-478D-B0C6-A4A42EC2CC48}" type="presParOf" srcId="{A70379AD-F052-4345-822B-470B296E5F0D}" destId="{7090912C-BA7F-4480-81B2-9D3B9C598BBD}" srcOrd="9" destOrd="0" presId="urn:microsoft.com/office/officeart/2008/layout/HorizontalMultiLevelHierarchy"/>
    <dgm:cxn modelId="{BFA085AB-D127-4C61-8E13-61BCC8F2A537}" type="presParOf" srcId="{7090912C-BA7F-4480-81B2-9D3B9C598BBD}" destId="{85C81C1A-88D9-4EC5-9488-F4296BA2C4E4}" srcOrd="0" destOrd="0" presId="urn:microsoft.com/office/officeart/2008/layout/HorizontalMultiLevelHierarchy"/>
    <dgm:cxn modelId="{906665C6-F348-4A98-8E23-2C3E1DE58661}" type="presParOf" srcId="{7090912C-BA7F-4480-81B2-9D3B9C598BBD}" destId="{AE572473-75F0-4A7A-B6A8-ED5E769B3D4C}" srcOrd="1" destOrd="0" presId="urn:microsoft.com/office/officeart/2008/layout/HorizontalMultiLevelHierarchy"/>
    <dgm:cxn modelId="{61E8FBC7-4A50-4C71-97CA-018813F5FC12}" type="presParOf" srcId="{A70379AD-F052-4345-822B-470B296E5F0D}" destId="{B22C2495-B182-4148-A265-5A5A7D8FC957}" srcOrd="10" destOrd="0" presId="urn:microsoft.com/office/officeart/2008/layout/HorizontalMultiLevelHierarchy"/>
    <dgm:cxn modelId="{80DA9E58-B10B-4B20-A7E7-C3F1429D8DE4}" type="presParOf" srcId="{B22C2495-B182-4148-A265-5A5A7D8FC957}" destId="{7FF3B1E4-4037-4957-BF65-F181A00D7C9F}" srcOrd="0" destOrd="0" presId="urn:microsoft.com/office/officeart/2008/layout/HorizontalMultiLevelHierarchy"/>
    <dgm:cxn modelId="{02BDC2B0-FA17-4C68-9C82-23F3CBD9980E}" type="presParOf" srcId="{A70379AD-F052-4345-822B-470B296E5F0D}" destId="{964A3D63-E068-4730-B88C-66666EB74083}" srcOrd="11" destOrd="0" presId="urn:microsoft.com/office/officeart/2008/layout/HorizontalMultiLevelHierarchy"/>
    <dgm:cxn modelId="{DC84F493-676F-417D-8550-9261E02CB05C}" type="presParOf" srcId="{964A3D63-E068-4730-B88C-66666EB74083}" destId="{2694DE09-AD64-4C8B-9E26-7C9641630EA4}" srcOrd="0" destOrd="0" presId="urn:microsoft.com/office/officeart/2008/layout/HorizontalMultiLevelHierarchy"/>
    <dgm:cxn modelId="{246BF34D-CB7D-4DE0-8810-A72089CDC791}" type="presParOf" srcId="{964A3D63-E068-4730-B88C-66666EB74083}" destId="{E6B09B10-7159-4ED0-B05E-54F686D9E586}" srcOrd="1" destOrd="0" presId="urn:microsoft.com/office/officeart/2008/layout/HorizontalMultiLevelHierarchy"/>
    <dgm:cxn modelId="{EA15EE53-E076-473D-9198-19EC1420A092}" type="presParOf" srcId="{A70379AD-F052-4345-822B-470B296E5F0D}" destId="{773E5FC2-235B-4A74-AF90-655B7B5F52EC}" srcOrd="12" destOrd="0" presId="urn:microsoft.com/office/officeart/2008/layout/HorizontalMultiLevelHierarchy"/>
    <dgm:cxn modelId="{651C0A60-820F-465D-BDC0-35A6A9432620}" type="presParOf" srcId="{773E5FC2-235B-4A74-AF90-655B7B5F52EC}" destId="{63375AD6-4286-4C00-95E1-04FBADE494A9}" srcOrd="0" destOrd="0" presId="urn:microsoft.com/office/officeart/2008/layout/HorizontalMultiLevelHierarchy"/>
    <dgm:cxn modelId="{FF51A7D0-7055-4CD8-B050-CAD8FFAFF1C0}" type="presParOf" srcId="{A70379AD-F052-4345-822B-470B296E5F0D}" destId="{7D9821B5-1E6C-4807-856F-A9E516725251}" srcOrd="13" destOrd="0" presId="urn:microsoft.com/office/officeart/2008/layout/HorizontalMultiLevelHierarchy"/>
    <dgm:cxn modelId="{6B29F7BC-20B4-4AB4-BC31-10CAD56FC618}" type="presParOf" srcId="{7D9821B5-1E6C-4807-856F-A9E516725251}" destId="{98BFA156-741A-45CF-80B6-B5D4FC6D225C}" srcOrd="0" destOrd="0" presId="urn:microsoft.com/office/officeart/2008/layout/HorizontalMultiLevelHierarchy"/>
    <dgm:cxn modelId="{D4B34A70-6C1D-4DC1-9874-4DFA6DD2247C}" type="presParOf" srcId="{7D9821B5-1E6C-4807-856F-A9E516725251}" destId="{805ED24C-CE37-4FEB-AFC3-7FBB01DBC4D4}"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CAFF6D12-4E37-434B-8214-CEBAFFF3486F}"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ru-RU"/>
        </a:p>
      </dgm:t>
    </dgm:pt>
    <dgm:pt modelId="{A7BDE76E-AA9A-4292-9F4D-151173D3A21B}">
      <dgm:prSet phldrT="[Текст]" custT="1"/>
      <dgm:spPr/>
      <dgm:t>
        <a:bodyPr/>
        <a:lstStyle/>
        <a:p>
          <a:r>
            <a:rPr lang="ru-RU" sz="1800" dirty="0" smtClean="0">
              <a:latin typeface="+mj-lt"/>
            </a:rPr>
            <a:t>Стандарт </a:t>
          </a:r>
          <a:r>
            <a:rPr lang="ru-RU" sz="1800" b="1" dirty="0" smtClean="0">
              <a:latin typeface="+mj-lt"/>
            </a:rPr>
            <a:t>НЕДИСКРИМІНАЦІЇ</a:t>
          </a:r>
          <a:endParaRPr lang="ru-RU" sz="1800" b="1" dirty="0">
            <a:latin typeface="+mj-lt"/>
          </a:endParaRPr>
        </a:p>
      </dgm:t>
    </dgm:pt>
    <dgm:pt modelId="{3DA1614B-8E1A-4CA3-B202-84345DCE7B48}" type="parTrans" cxnId="{E4A83921-25D6-4E6B-A379-986AE234F403}">
      <dgm:prSet/>
      <dgm:spPr/>
      <dgm:t>
        <a:bodyPr/>
        <a:lstStyle/>
        <a:p>
          <a:endParaRPr lang="ru-RU"/>
        </a:p>
      </dgm:t>
    </dgm:pt>
    <dgm:pt modelId="{BC5DC45D-26B8-4516-A275-77F8B0F98B4D}" type="sibTrans" cxnId="{E4A83921-25D6-4E6B-A379-986AE234F403}">
      <dgm:prSet/>
      <dgm:spPr/>
      <dgm:t>
        <a:bodyPr/>
        <a:lstStyle/>
        <a:p>
          <a:endParaRPr lang="ru-RU"/>
        </a:p>
      </dgm:t>
    </dgm:pt>
    <dgm:pt modelId="{EAEE4D05-A1F9-4241-9D21-C1D4A8DA7302}">
      <dgm:prSet phldrT="[Текст]" custT="1"/>
      <dgm:spPr/>
      <dgm:t>
        <a:bodyPr/>
        <a:lstStyle/>
        <a:p>
          <a:r>
            <a:rPr lang="uk-UA" sz="1200" noProof="0" dirty="0" smtClean="0"/>
            <a:t>В тому числі включає в себе: </a:t>
          </a:r>
          <a:r>
            <a:rPr lang="uk-UA" sz="1200" i="1" noProof="0" dirty="0" smtClean="0"/>
            <a:t>малий вік дитини не може вважатися достатньою підставою для визнання свідчень та показань дітьми не дійсними або недостовірними;</a:t>
          </a:r>
          <a:endParaRPr lang="uk-UA" sz="1200" noProof="0" dirty="0"/>
        </a:p>
      </dgm:t>
    </dgm:pt>
    <dgm:pt modelId="{1C49DE92-4037-482A-B821-1B6B8EB5A627}" type="parTrans" cxnId="{B9E815C7-8E71-4BC4-A898-1A340B034236}">
      <dgm:prSet/>
      <dgm:spPr/>
      <dgm:t>
        <a:bodyPr/>
        <a:lstStyle/>
        <a:p>
          <a:endParaRPr lang="ru-RU"/>
        </a:p>
      </dgm:t>
    </dgm:pt>
    <dgm:pt modelId="{FBD3D465-2FE8-4330-867B-989B9736D008}" type="sibTrans" cxnId="{B9E815C7-8E71-4BC4-A898-1A340B034236}">
      <dgm:prSet/>
      <dgm:spPr/>
      <dgm:t>
        <a:bodyPr/>
        <a:lstStyle/>
        <a:p>
          <a:endParaRPr lang="ru-RU"/>
        </a:p>
      </dgm:t>
    </dgm:pt>
    <dgm:pt modelId="{A76692BC-E588-48E0-A265-6343902B5466}">
      <dgm:prSet phldrT="[Текст]" custT="1"/>
      <dgm:spPr/>
      <dgm:t>
        <a:bodyPr/>
        <a:lstStyle/>
        <a:p>
          <a:r>
            <a:rPr lang="uk-UA" sz="1200" b="1" i="1" noProof="0" dirty="0" smtClean="0"/>
            <a:t>встановлюючи здатність дитини давати свідчення необхідно виходити з ступеню її зрілості та здатності оцінювати ситуацію, розуміти питання та давати відповіді</a:t>
          </a:r>
          <a:endParaRPr lang="uk-UA" sz="1200" b="1" i="1" noProof="0" dirty="0"/>
        </a:p>
      </dgm:t>
    </dgm:pt>
    <dgm:pt modelId="{16430537-5EFB-4952-9E09-43A5FD8F4C23}" type="parTrans" cxnId="{6457F965-01ED-403C-836E-5F85D308937E}">
      <dgm:prSet/>
      <dgm:spPr/>
      <dgm:t>
        <a:bodyPr/>
        <a:lstStyle/>
        <a:p>
          <a:endParaRPr lang="ru-RU"/>
        </a:p>
      </dgm:t>
    </dgm:pt>
    <dgm:pt modelId="{023CE8CD-CCDB-4849-8F13-F23B91BA7EA0}" type="sibTrans" cxnId="{6457F965-01ED-403C-836E-5F85D308937E}">
      <dgm:prSet/>
      <dgm:spPr/>
      <dgm:t>
        <a:bodyPr/>
        <a:lstStyle/>
        <a:p>
          <a:endParaRPr lang="ru-RU"/>
        </a:p>
      </dgm:t>
    </dgm:pt>
    <dgm:pt modelId="{88D5B075-778B-4DD7-B5D0-41E7B9A378CA}" type="pres">
      <dgm:prSet presAssocID="{CAFF6D12-4E37-434B-8214-CEBAFFF3486F}" presName="linear" presStyleCnt="0">
        <dgm:presLayoutVars>
          <dgm:animLvl val="lvl"/>
          <dgm:resizeHandles val="exact"/>
        </dgm:presLayoutVars>
      </dgm:prSet>
      <dgm:spPr/>
      <dgm:t>
        <a:bodyPr/>
        <a:lstStyle/>
        <a:p>
          <a:endParaRPr lang="ru-RU"/>
        </a:p>
      </dgm:t>
    </dgm:pt>
    <dgm:pt modelId="{8480BB45-6D12-4D31-9496-4FBFF9F4D712}" type="pres">
      <dgm:prSet presAssocID="{A7BDE76E-AA9A-4292-9F4D-151173D3A21B}" presName="parentText" presStyleLbl="node1" presStyleIdx="0" presStyleCnt="1" custLinFactNeighborY="-21308">
        <dgm:presLayoutVars>
          <dgm:chMax val="0"/>
          <dgm:bulletEnabled val="1"/>
        </dgm:presLayoutVars>
      </dgm:prSet>
      <dgm:spPr/>
      <dgm:t>
        <a:bodyPr/>
        <a:lstStyle/>
        <a:p>
          <a:endParaRPr lang="ru-RU"/>
        </a:p>
      </dgm:t>
    </dgm:pt>
    <dgm:pt modelId="{F2A666B9-82FE-4191-9272-BFEF5CB5A673}" type="pres">
      <dgm:prSet presAssocID="{A7BDE76E-AA9A-4292-9F4D-151173D3A21B}" presName="childText" presStyleLbl="revTx" presStyleIdx="0" presStyleCnt="1" custLinFactNeighborX="78" custLinFactNeighborY="-759">
        <dgm:presLayoutVars>
          <dgm:bulletEnabled val="1"/>
        </dgm:presLayoutVars>
      </dgm:prSet>
      <dgm:spPr/>
      <dgm:t>
        <a:bodyPr/>
        <a:lstStyle/>
        <a:p>
          <a:endParaRPr lang="ru-RU"/>
        </a:p>
      </dgm:t>
    </dgm:pt>
  </dgm:ptLst>
  <dgm:cxnLst>
    <dgm:cxn modelId="{B9E815C7-8E71-4BC4-A898-1A340B034236}" srcId="{A7BDE76E-AA9A-4292-9F4D-151173D3A21B}" destId="{EAEE4D05-A1F9-4241-9D21-C1D4A8DA7302}" srcOrd="0" destOrd="0" parTransId="{1C49DE92-4037-482A-B821-1B6B8EB5A627}" sibTransId="{FBD3D465-2FE8-4330-867B-989B9736D008}"/>
    <dgm:cxn modelId="{84B6DFA9-0D46-4E34-A6FE-FD66018715FB}" type="presOf" srcId="{EAEE4D05-A1F9-4241-9D21-C1D4A8DA7302}" destId="{F2A666B9-82FE-4191-9272-BFEF5CB5A673}" srcOrd="0" destOrd="0" presId="urn:microsoft.com/office/officeart/2005/8/layout/vList2"/>
    <dgm:cxn modelId="{A2567BA5-2A8A-44FD-956C-7D71F80A4285}" type="presOf" srcId="{A76692BC-E588-48E0-A265-6343902B5466}" destId="{F2A666B9-82FE-4191-9272-BFEF5CB5A673}" srcOrd="0" destOrd="1" presId="urn:microsoft.com/office/officeart/2005/8/layout/vList2"/>
    <dgm:cxn modelId="{759CEB8C-28B8-45F8-825E-E9DCC46F239B}" type="presOf" srcId="{CAFF6D12-4E37-434B-8214-CEBAFFF3486F}" destId="{88D5B075-778B-4DD7-B5D0-41E7B9A378CA}" srcOrd="0" destOrd="0" presId="urn:microsoft.com/office/officeart/2005/8/layout/vList2"/>
    <dgm:cxn modelId="{C91479A1-1819-4222-B8AC-553E0A26E5B7}" type="presOf" srcId="{A7BDE76E-AA9A-4292-9F4D-151173D3A21B}" destId="{8480BB45-6D12-4D31-9496-4FBFF9F4D712}" srcOrd="0" destOrd="0" presId="urn:microsoft.com/office/officeart/2005/8/layout/vList2"/>
    <dgm:cxn modelId="{E4A83921-25D6-4E6B-A379-986AE234F403}" srcId="{CAFF6D12-4E37-434B-8214-CEBAFFF3486F}" destId="{A7BDE76E-AA9A-4292-9F4D-151173D3A21B}" srcOrd="0" destOrd="0" parTransId="{3DA1614B-8E1A-4CA3-B202-84345DCE7B48}" sibTransId="{BC5DC45D-26B8-4516-A275-77F8B0F98B4D}"/>
    <dgm:cxn modelId="{6457F965-01ED-403C-836E-5F85D308937E}" srcId="{A7BDE76E-AA9A-4292-9F4D-151173D3A21B}" destId="{A76692BC-E588-48E0-A265-6343902B5466}" srcOrd="1" destOrd="0" parTransId="{16430537-5EFB-4952-9E09-43A5FD8F4C23}" sibTransId="{023CE8CD-CCDB-4849-8F13-F23B91BA7EA0}"/>
    <dgm:cxn modelId="{7C13A6B3-2ECB-48CE-8724-39F34BE1B6BC}" type="presParOf" srcId="{88D5B075-778B-4DD7-B5D0-41E7B9A378CA}" destId="{8480BB45-6D12-4D31-9496-4FBFF9F4D712}" srcOrd="0" destOrd="0" presId="urn:microsoft.com/office/officeart/2005/8/layout/vList2"/>
    <dgm:cxn modelId="{E167D366-7DF6-4880-B170-775C22D1614E}" type="presParOf" srcId="{88D5B075-778B-4DD7-B5D0-41E7B9A378CA}" destId="{F2A666B9-82FE-4191-9272-BFEF5CB5A673}"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6673A5C-5223-4A0E-A1BE-71E6FCF6462D}" type="doc">
      <dgm:prSet loTypeId="urn:microsoft.com/office/officeart/2005/8/layout/default" loCatId="list" qsTypeId="urn:microsoft.com/office/officeart/2005/8/quickstyle/simple1" qsCatId="simple" csTypeId="urn:microsoft.com/office/officeart/2005/8/colors/accent1_1" csCatId="accent1" phldr="1"/>
      <dgm:spPr/>
      <dgm:t>
        <a:bodyPr/>
        <a:lstStyle/>
        <a:p>
          <a:endParaRPr lang="ru-RU"/>
        </a:p>
      </dgm:t>
    </dgm:pt>
    <dgm:pt modelId="{75774F4B-1BB2-49B3-9218-5F9FEB2CD446}">
      <dgm:prSet phldrT="[Текст]"/>
      <dgm:spPr/>
      <dgm:t>
        <a:bodyPr/>
        <a:lstStyle/>
        <a:p>
          <a:r>
            <a:rPr lang="uk-UA" dirty="0" smtClean="0"/>
            <a:t>У своїй професійній діяльності адвокат (адвокатське бюро, адвокатське об'єднання) </a:t>
          </a:r>
          <a:r>
            <a:rPr lang="uk-UA" dirty="0" smtClean="0">
              <a:solidFill>
                <a:schemeClr val="accent2"/>
              </a:solidFill>
            </a:rPr>
            <a:t>зобов'язаний використовувати всі свої знання та професійну майстерність для належного захисту й представництва прав та законних інтересів клієнта, дотримуючись чинного законодавства України, сприяти утвердженню та практичній реалізації принципів верховенства права та законності</a:t>
          </a:r>
          <a:endParaRPr lang="ru-RU" dirty="0">
            <a:solidFill>
              <a:schemeClr val="accent2"/>
            </a:solidFill>
            <a:latin typeface="+mj-lt"/>
          </a:endParaRPr>
        </a:p>
      </dgm:t>
    </dgm:pt>
    <dgm:pt modelId="{84D1F63B-5DF3-4DB3-91A5-178EF42B6BB5}" type="parTrans" cxnId="{EE352C6C-6104-49DD-8606-DEF7185E2D1A}">
      <dgm:prSet/>
      <dgm:spPr/>
      <dgm:t>
        <a:bodyPr/>
        <a:lstStyle/>
        <a:p>
          <a:endParaRPr lang="ru-RU"/>
        </a:p>
      </dgm:t>
    </dgm:pt>
    <dgm:pt modelId="{430486E0-83C8-4A45-AEC3-B9FCB1F6D4EE}" type="sibTrans" cxnId="{EE352C6C-6104-49DD-8606-DEF7185E2D1A}">
      <dgm:prSet/>
      <dgm:spPr/>
      <dgm:t>
        <a:bodyPr/>
        <a:lstStyle/>
        <a:p>
          <a:endParaRPr lang="ru-RU"/>
        </a:p>
      </dgm:t>
    </dgm:pt>
    <dgm:pt modelId="{0524C314-7A7E-4AD1-AD6D-3687D408B366}" type="pres">
      <dgm:prSet presAssocID="{A6673A5C-5223-4A0E-A1BE-71E6FCF6462D}" presName="diagram" presStyleCnt="0">
        <dgm:presLayoutVars>
          <dgm:dir/>
          <dgm:resizeHandles val="exact"/>
        </dgm:presLayoutVars>
      </dgm:prSet>
      <dgm:spPr/>
      <dgm:t>
        <a:bodyPr/>
        <a:lstStyle/>
        <a:p>
          <a:endParaRPr lang="ru-RU"/>
        </a:p>
      </dgm:t>
    </dgm:pt>
    <dgm:pt modelId="{ABC054A3-DFF0-4FAA-BD10-649BA458ABBB}" type="pres">
      <dgm:prSet presAssocID="{75774F4B-1BB2-49B3-9218-5F9FEB2CD446}" presName="node" presStyleLbl="node1" presStyleIdx="0" presStyleCnt="1">
        <dgm:presLayoutVars>
          <dgm:bulletEnabled val="1"/>
        </dgm:presLayoutVars>
      </dgm:prSet>
      <dgm:spPr/>
      <dgm:t>
        <a:bodyPr/>
        <a:lstStyle/>
        <a:p>
          <a:endParaRPr lang="ru-RU"/>
        </a:p>
      </dgm:t>
    </dgm:pt>
  </dgm:ptLst>
  <dgm:cxnLst>
    <dgm:cxn modelId="{26A262E2-603F-440D-A4C8-DB352F7E97DE}" type="presOf" srcId="{75774F4B-1BB2-49B3-9218-5F9FEB2CD446}" destId="{ABC054A3-DFF0-4FAA-BD10-649BA458ABBB}" srcOrd="0" destOrd="0" presId="urn:microsoft.com/office/officeart/2005/8/layout/default"/>
    <dgm:cxn modelId="{EE352C6C-6104-49DD-8606-DEF7185E2D1A}" srcId="{A6673A5C-5223-4A0E-A1BE-71E6FCF6462D}" destId="{75774F4B-1BB2-49B3-9218-5F9FEB2CD446}" srcOrd="0" destOrd="0" parTransId="{84D1F63B-5DF3-4DB3-91A5-178EF42B6BB5}" sibTransId="{430486E0-83C8-4A45-AEC3-B9FCB1F6D4EE}"/>
    <dgm:cxn modelId="{883F99D9-AC03-4002-822E-6087842EDA79}" type="presOf" srcId="{A6673A5C-5223-4A0E-A1BE-71E6FCF6462D}" destId="{0524C314-7A7E-4AD1-AD6D-3687D408B366}" srcOrd="0" destOrd="0" presId="urn:microsoft.com/office/officeart/2005/8/layout/default"/>
    <dgm:cxn modelId="{A433E310-9FA8-4EBB-A6ED-660B8E4B7346}" type="presParOf" srcId="{0524C314-7A7E-4AD1-AD6D-3687D408B366}" destId="{ABC054A3-DFF0-4FAA-BD10-649BA458ABBB}" srcOrd="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CAFF6D12-4E37-434B-8214-CEBAFFF3486F}"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ru-RU"/>
        </a:p>
      </dgm:t>
    </dgm:pt>
    <dgm:pt modelId="{A7BDE76E-AA9A-4292-9F4D-151173D3A21B}">
      <dgm:prSet phldrT="[Текст]" custT="1"/>
      <dgm:spPr/>
      <dgm:t>
        <a:bodyPr/>
        <a:lstStyle/>
        <a:p>
          <a:r>
            <a:rPr lang="ru-RU" sz="1800" b="1" dirty="0" smtClean="0">
              <a:latin typeface="+mj-lt"/>
            </a:rPr>
            <a:t>Стандарт </a:t>
          </a:r>
          <a:r>
            <a:rPr lang="uk-UA" sz="1800" b="1" dirty="0" smtClean="0">
              <a:latin typeface="+mj-lt"/>
            </a:rPr>
            <a:t>ЗАБЕЗПЕЧЕННЯ ЕФЕКТИВНОЇ УЧАСТІ ДИТИНИ У ПРОВАДЖЕННІ</a:t>
          </a:r>
          <a:endParaRPr lang="ru-RU" sz="1800" b="1" i="0" dirty="0">
            <a:latin typeface="+mj-lt"/>
          </a:endParaRPr>
        </a:p>
      </dgm:t>
    </dgm:pt>
    <dgm:pt modelId="{3DA1614B-8E1A-4CA3-B202-84345DCE7B48}" type="parTrans" cxnId="{E4A83921-25D6-4E6B-A379-986AE234F403}">
      <dgm:prSet/>
      <dgm:spPr/>
      <dgm:t>
        <a:bodyPr/>
        <a:lstStyle/>
        <a:p>
          <a:endParaRPr lang="ru-RU"/>
        </a:p>
      </dgm:t>
    </dgm:pt>
    <dgm:pt modelId="{BC5DC45D-26B8-4516-A275-77F8B0F98B4D}" type="sibTrans" cxnId="{E4A83921-25D6-4E6B-A379-986AE234F403}">
      <dgm:prSet/>
      <dgm:spPr/>
      <dgm:t>
        <a:bodyPr/>
        <a:lstStyle/>
        <a:p>
          <a:endParaRPr lang="ru-RU"/>
        </a:p>
      </dgm:t>
    </dgm:pt>
    <dgm:pt modelId="{EAEE4D05-A1F9-4241-9D21-C1D4A8DA7302}">
      <dgm:prSet phldrT="[Текст]" custT="1"/>
      <dgm:spPr/>
      <dgm:t>
        <a:bodyPr/>
        <a:lstStyle/>
        <a:p>
          <a:endParaRPr lang="uk-UA" sz="1200" noProof="0" dirty="0"/>
        </a:p>
      </dgm:t>
    </dgm:pt>
    <dgm:pt modelId="{1C49DE92-4037-482A-B821-1B6B8EB5A627}" type="parTrans" cxnId="{B9E815C7-8E71-4BC4-A898-1A340B034236}">
      <dgm:prSet/>
      <dgm:spPr/>
      <dgm:t>
        <a:bodyPr/>
        <a:lstStyle/>
        <a:p>
          <a:endParaRPr lang="ru-RU"/>
        </a:p>
      </dgm:t>
    </dgm:pt>
    <dgm:pt modelId="{FBD3D465-2FE8-4330-867B-989B9736D008}" type="sibTrans" cxnId="{B9E815C7-8E71-4BC4-A898-1A340B034236}">
      <dgm:prSet/>
      <dgm:spPr/>
      <dgm:t>
        <a:bodyPr/>
        <a:lstStyle/>
        <a:p>
          <a:endParaRPr lang="ru-RU"/>
        </a:p>
      </dgm:t>
    </dgm:pt>
    <dgm:pt modelId="{88D5B075-778B-4DD7-B5D0-41E7B9A378CA}" type="pres">
      <dgm:prSet presAssocID="{CAFF6D12-4E37-434B-8214-CEBAFFF3486F}" presName="linear" presStyleCnt="0">
        <dgm:presLayoutVars>
          <dgm:animLvl val="lvl"/>
          <dgm:resizeHandles val="exact"/>
        </dgm:presLayoutVars>
      </dgm:prSet>
      <dgm:spPr/>
      <dgm:t>
        <a:bodyPr/>
        <a:lstStyle/>
        <a:p>
          <a:endParaRPr lang="ru-RU"/>
        </a:p>
      </dgm:t>
    </dgm:pt>
    <dgm:pt modelId="{8480BB45-6D12-4D31-9496-4FBFF9F4D712}" type="pres">
      <dgm:prSet presAssocID="{A7BDE76E-AA9A-4292-9F4D-151173D3A21B}" presName="parentText" presStyleLbl="node1" presStyleIdx="0" presStyleCnt="1" custLinFactNeighborY="-9172">
        <dgm:presLayoutVars>
          <dgm:chMax val="0"/>
          <dgm:bulletEnabled val="1"/>
        </dgm:presLayoutVars>
      </dgm:prSet>
      <dgm:spPr/>
      <dgm:t>
        <a:bodyPr/>
        <a:lstStyle/>
        <a:p>
          <a:endParaRPr lang="ru-RU"/>
        </a:p>
      </dgm:t>
    </dgm:pt>
    <dgm:pt modelId="{F2A666B9-82FE-4191-9272-BFEF5CB5A673}" type="pres">
      <dgm:prSet presAssocID="{A7BDE76E-AA9A-4292-9F4D-151173D3A21B}" presName="childText" presStyleLbl="revTx" presStyleIdx="0" presStyleCnt="1" custLinFactNeighborX="78" custLinFactNeighborY="-759">
        <dgm:presLayoutVars>
          <dgm:bulletEnabled val="1"/>
        </dgm:presLayoutVars>
      </dgm:prSet>
      <dgm:spPr/>
      <dgm:t>
        <a:bodyPr/>
        <a:lstStyle/>
        <a:p>
          <a:endParaRPr lang="ru-RU"/>
        </a:p>
      </dgm:t>
    </dgm:pt>
  </dgm:ptLst>
  <dgm:cxnLst>
    <dgm:cxn modelId="{B9E815C7-8E71-4BC4-A898-1A340B034236}" srcId="{A7BDE76E-AA9A-4292-9F4D-151173D3A21B}" destId="{EAEE4D05-A1F9-4241-9D21-C1D4A8DA7302}" srcOrd="0" destOrd="0" parTransId="{1C49DE92-4037-482A-B821-1B6B8EB5A627}" sibTransId="{FBD3D465-2FE8-4330-867B-989B9736D008}"/>
    <dgm:cxn modelId="{84B6DFA9-0D46-4E34-A6FE-FD66018715FB}" type="presOf" srcId="{EAEE4D05-A1F9-4241-9D21-C1D4A8DA7302}" destId="{F2A666B9-82FE-4191-9272-BFEF5CB5A673}" srcOrd="0" destOrd="0" presId="urn:microsoft.com/office/officeart/2005/8/layout/vList2"/>
    <dgm:cxn modelId="{C91479A1-1819-4222-B8AC-553E0A26E5B7}" type="presOf" srcId="{A7BDE76E-AA9A-4292-9F4D-151173D3A21B}" destId="{8480BB45-6D12-4D31-9496-4FBFF9F4D712}" srcOrd="0" destOrd="0" presId="urn:microsoft.com/office/officeart/2005/8/layout/vList2"/>
    <dgm:cxn modelId="{759CEB8C-28B8-45F8-825E-E9DCC46F239B}" type="presOf" srcId="{CAFF6D12-4E37-434B-8214-CEBAFFF3486F}" destId="{88D5B075-778B-4DD7-B5D0-41E7B9A378CA}" srcOrd="0" destOrd="0" presId="urn:microsoft.com/office/officeart/2005/8/layout/vList2"/>
    <dgm:cxn modelId="{E4A83921-25D6-4E6B-A379-986AE234F403}" srcId="{CAFF6D12-4E37-434B-8214-CEBAFFF3486F}" destId="{A7BDE76E-AA9A-4292-9F4D-151173D3A21B}" srcOrd="0" destOrd="0" parTransId="{3DA1614B-8E1A-4CA3-B202-84345DCE7B48}" sibTransId="{BC5DC45D-26B8-4516-A275-77F8B0F98B4D}"/>
    <dgm:cxn modelId="{7C13A6B3-2ECB-48CE-8724-39F34BE1B6BC}" type="presParOf" srcId="{88D5B075-778B-4DD7-B5D0-41E7B9A378CA}" destId="{8480BB45-6D12-4D31-9496-4FBFF9F4D712}" srcOrd="0" destOrd="0" presId="urn:microsoft.com/office/officeart/2005/8/layout/vList2"/>
    <dgm:cxn modelId="{E167D366-7DF6-4880-B170-775C22D1614E}" type="presParOf" srcId="{88D5B075-778B-4DD7-B5D0-41E7B9A378CA}" destId="{F2A666B9-82FE-4191-9272-BFEF5CB5A673}"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CAFF6D12-4E37-434B-8214-CEBAFFF3486F}"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ru-RU"/>
        </a:p>
      </dgm:t>
    </dgm:pt>
    <dgm:pt modelId="{A7BDE76E-AA9A-4292-9F4D-151173D3A21B}">
      <dgm:prSet phldrT="[Текст]" custT="1"/>
      <dgm:spPr/>
      <dgm:t>
        <a:bodyPr/>
        <a:lstStyle/>
        <a:p>
          <a:r>
            <a:rPr lang="ru-RU" sz="1800" dirty="0" smtClean="0">
              <a:latin typeface="+mj-lt"/>
            </a:rPr>
            <a:t>Стандарт </a:t>
          </a:r>
          <a:r>
            <a:rPr lang="uk-UA" sz="1800" b="1" i="0" dirty="0" smtClean="0">
              <a:latin typeface="+mj-lt"/>
            </a:rPr>
            <a:t>ЗАБЕЗПЕЧЕННЯ ПРАВА ДИТИНИ БУТИ ПОЧУТОЮ</a:t>
          </a:r>
          <a:endParaRPr lang="ru-RU" sz="1800" i="0" dirty="0">
            <a:latin typeface="+mj-lt"/>
          </a:endParaRPr>
        </a:p>
      </dgm:t>
    </dgm:pt>
    <dgm:pt modelId="{3DA1614B-8E1A-4CA3-B202-84345DCE7B48}" type="parTrans" cxnId="{E4A83921-25D6-4E6B-A379-986AE234F403}">
      <dgm:prSet/>
      <dgm:spPr/>
      <dgm:t>
        <a:bodyPr/>
        <a:lstStyle/>
        <a:p>
          <a:endParaRPr lang="ru-RU"/>
        </a:p>
      </dgm:t>
    </dgm:pt>
    <dgm:pt modelId="{BC5DC45D-26B8-4516-A275-77F8B0F98B4D}" type="sibTrans" cxnId="{E4A83921-25D6-4E6B-A379-986AE234F403}">
      <dgm:prSet/>
      <dgm:spPr/>
      <dgm:t>
        <a:bodyPr/>
        <a:lstStyle/>
        <a:p>
          <a:endParaRPr lang="ru-RU"/>
        </a:p>
      </dgm:t>
    </dgm:pt>
    <dgm:pt modelId="{EAEE4D05-A1F9-4241-9D21-C1D4A8DA7302}">
      <dgm:prSet phldrT="[Текст]" custT="1"/>
      <dgm:spPr/>
      <dgm:t>
        <a:bodyPr/>
        <a:lstStyle/>
        <a:p>
          <a:endParaRPr lang="uk-UA" sz="1200" noProof="0" dirty="0"/>
        </a:p>
      </dgm:t>
    </dgm:pt>
    <dgm:pt modelId="{1C49DE92-4037-482A-B821-1B6B8EB5A627}" type="parTrans" cxnId="{B9E815C7-8E71-4BC4-A898-1A340B034236}">
      <dgm:prSet/>
      <dgm:spPr/>
      <dgm:t>
        <a:bodyPr/>
        <a:lstStyle/>
        <a:p>
          <a:endParaRPr lang="ru-RU"/>
        </a:p>
      </dgm:t>
    </dgm:pt>
    <dgm:pt modelId="{FBD3D465-2FE8-4330-867B-989B9736D008}" type="sibTrans" cxnId="{B9E815C7-8E71-4BC4-A898-1A340B034236}">
      <dgm:prSet/>
      <dgm:spPr/>
      <dgm:t>
        <a:bodyPr/>
        <a:lstStyle/>
        <a:p>
          <a:endParaRPr lang="ru-RU"/>
        </a:p>
      </dgm:t>
    </dgm:pt>
    <dgm:pt modelId="{88D5B075-778B-4DD7-B5D0-41E7B9A378CA}" type="pres">
      <dgm:prSet presAssocID="{CAFF6D12-4E37-434B-8214-CEBAFFF3486F}" presName="linear" presStyleCnt="0">
        <dgm:presLayoutVars>
          <dgm:animLvl val="lvl"/>
          <dgm:resizeHandles val="exact"/>
        </dgm:presLayoutVars>
      </dgm:prSet>
      <dgm:spPr/>
      <dgm:t>
        <a:bodyPr/>
        <a:lstStyle/>
        <a:p>
          <a:endParaRPr lang="ru-RU"/>
        </a:p>
      </dgm:t>
    </dgm:pt>
    <dgm:pt modelId="{8480BB45-6D12-4D31-9496-4FBFF9F4D712}" type="pres">
      <dgm:prSet presAssocID="{A7BDE76E-AA9A-4292-9F4D-151173D3A21B}" presName="parentText" presStyleLbl="node1" presStyleIdx="0" presStyleCnt="1" custLinFactNeighborY="-9172">
        <dgm:presLayoutVars>
          <dgm:chMax val="0"/>
          <dgm:bulletEnabled val="1"/>
        </dgm:presLayoutVars>
      </dgm:prSet>
      <dgm:spPr/>
      <dgm:t>
        <a:bodyPr/>
        <a:lstStyle/>
        <a:p>
          <a:endParaRPr lang="ru-RU"/>
        </a:p>
      </dgm:t>
    </dgm:pt>
    <dgm:pt modelId="{F2A666B9-82FE-4191-9272-BFEF5CB5A673}" type="pres">
      <dgm:prSet presAssocID="{A7BDE76E-AA9A-4292-9F4D-151173D3A21B}" presName="childText" presStyleLbl="revTx" presStyleIdx="0" presStyleCnt="1" custLinFactNeighborX="78" custLinFactNeighborY="-759">
        <dgm:presLayoutVars>
          <dgm:bulletEnabled val="1"/>
        </dgm:presLayoutVars>
      </dgm:prSet>
      <dgm:spPr/>
      <dgm:t>
        <a:bodyPr/>
        <a:lstStyle/>
        <a:p>
          <a:endParaRPr lang="ru-RU"/>
        </a:p>
      </dgm:t>
    </dgm:pt>
  </dgm:ptLst>
  <dgm:cxnLst>
    <dgm:cxn modelId="{B9E815C7-8E71-4BC4-A898-1A340B034236}" srcId="{A7BDE76E-AA9A-4292-9F4D-151173D3A21B}" destId="{EAEE4D05-A1F9-4241-9D21-C1D4A8DA7302}" srcOrd="0" destOrd="0" parTransId="{1C49DE92-4037-482A-B821-1B6B8EB5A627}" sibTransId="{FBD3D465-2FE8-4330-867B-989B9736D008}"/>
    <dgm:cxn modelId="{84B6DFA9-0D46-4E34-A6FE-FD66018715FB}" type="presOf" srcId="{EAEE4D05-A1F9-4241-9D21-C1D4A8DA7302}" destId="{F2A666B9-82FE-4191-9272-BFEF5CB5A673}" srcOrd="0" destOrd="0" presId="urn:microsoft.com/office/officeart/2005/8/layout/vList2"/>
    <dgm:cxn modelId="{759CEB8C-28B8-45F8-825E-E9DCC46F239B}" type="presOf" srcId="{CAFF6D12-4E37-434B-8214-CEBAFFF3486F}" destId="{88D5B075-778B-4DD7-B5D0-41E7B9A378CA}" srcOrd="0" destOrd="0" presId="urn:microsoft.com/office/officeart/2005/8/layout/vList2"/>
    <dgm:cxn modelId="{C91479A1-1819-4222-B8AC-553E0A26E5B7}" type="presOf" srcId="{A7BDE76E-AA9A-4292-9F4D-151173D3A21B}" destId="{8480BB45-6D12-4D31-9496-4FBFF9F4D712}" srcOrd="0" destOrd="0" presId="urn:microsoft.com/office/officeart/2005/8/layout/vList2"/>
    <dgm:cxn modelId="{E4A83921-25D6-4E6B-A379-986AE234F403}" srcId="{CAFF6D12-4E37-434B-8214-CEBAFFF3486F}" destId="{A7BDE76E-AA9A-4292-9F4D-151173D3A21B}" srcOrd="0" destOrd="0" parTransId="{3DA1614B-8E1A-4CA3-B202-84345DCE7B48}" sibTransId="{BC5DC45D-26B8-4516-A275-77F8B0F98B4D}"/>
    <dgm:cxn modelId="{7C13A6B3-2ECB-48CE-8724-39F34BE1B6BC}" type="presParOf" srcId="{88D5B075-778B-4DD7-B5D0-41E7B9A378CA}" destId="{8480BB45-6D12-4D31-9496-4FBFF9F4D712}" srcOrd="0" destOrd="0" presId="urn:microsoft.com/office/officeart/2005/8/layout/vList2"/>
    <dgm:cxn modelId="{E167D366-7DF6-4880-B170-775C22D1614E}" type="presParOf" srcId="{88D5B075-778B-4DD7-B5D0-41E7B9A378CA}" destId="{F2A666B9-82FE-4191-9272-BFEF5CB5A673}"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CAFF6D12-4E37-434B-8214-CEBAFFF3486F}"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ru-RU"/>
        </a:p>
      </dgm:t>
    </dgm:pt>
    <dgm:pt modelId="{A7BDE76E-AA9A-4292-9F4D-151173D3A21B}">
      <dgm:prSet phldrT="[Текст]" custT="1"/>
      <dgm:spPr/>
      <dgm:t>
        <a:bodyPr/>
        <a:lstStyle/>
        <a:p>
          <a:r>
            <a:rPr lang="ru-RU" sz="1800" dirty="0" smtClean="0">
              <a:latin typeface="+mj-lt"/>
            </a:rPr>
            <a:t>Стандарт </a:t>
          </a:r>
          <a:r>
            <a:rPr lang="uk-UA" sz="1800" b="1" i="0" dirty="0" smtClean="0">
              <a:latin typeface="+mj-lt"/>
            </a:rPr>
            <a:t>ПОВАГА ДО ДИТИНИ ТА ЗАБЕЗПЕЧЕННЯ ГІДНОГО СТАВЛЕННЯ</a:t>
          </a:r>
          <a:endParaRPr lang="en-US" sz="1800" i="0" dirty="0" smtClean="0">
            <a:latin typeface="+mj-lt"/>
          </a:endParaRPr>
        </a:p>
      </dgm:t>
    </dgm:pt>
    <dgm:pt modelId="{3DA1614B-8E1A-4CA3-B202-84345DCE7B48}" type="parTrans" cxnId="{E4A83921-25D6-4E6B-A379-986AE234F403}">
      <dgm:prSet/>
      <dgm:spPr/>
      <dgm:t>
        <a:bodyPr/>
        <a:lstStyle/>
        <a:p>
          <a:endParaRPr lang="ru-RU"/>
        </a:p>
      </dgm:t>
    </dgm:pt>
    <dgm:pt modelId="{BC5DC45D-26B8-4516-A275-77F8B0F98B4D}" type="sibTrans" cxnId="{E4A83921-25D6-4E6B-A379-986AE234F403}">
      <dgm:prSet/>
      <dgm:spPr/>
      <dgm:t>
        <a:bodyPr/>
        <a:lstStyle/>
        <a:p>
          <a:endParaRPr lang="ru-RU"/>
        </a:p>
      </dgm:t>
    </dgm:pt>
    <dgm:pt modelId="{EAEE4D05-A1F9-4241-9D21-C1D4A8DA7302}">
      <dgm:prSet phldrT="[Текст]" custT="1"/>
      <dgm:spPr/>
      <dgm:t>
        <a:bodyPr/>
        <a:lstStyle/>
        <a:p>
          <a:endParaRPr lang="uk-UA" sz="1200" noProof="0" dirty="0"/>
        </a:p>
      </dgm:t>
    </dgm:pt>
    <dgm:pt modelId="{1C49DE92-4037-482A-B821-1B6B8EB5A627}" type="parTrans" cxnId="{B9E815C7-8E71-4BC4-A898-1A340B034236}">
      <dgm:prSet/>
      <dgm:spPr/>
      <dgm:t>
        <a:bodyPr/>
        <a:lstStyle/>
        <a:p>
          <a:endParaRPr lang="ru-RU"/>
        </a:p>
      </dgm:t>
    </dgm:pt>
    <dgm:pt modelId="{FBD3D465-2FE8-4330-867B-989B9736D008}" type="sibTrans" cxnId="{B9E815C7-8E71-4BC4-A898-1A340B034236}">
      <dgm:prSet/>
      <dgm:spPr/>
      <dgm:t>
        <a:bodyPr/>
        <a:lstStyle/>
        <a:p>
          <a:endParaRPr lang="ru-RU"/>
        </a:p>
      </dgm:t>
    </dgm:pt>
    <dgm:pt modelId="{88D5B075-778B-4DD7-B5D0-41E7B9A378CA}" type="pres">
      <dgm:prSet presAssocID="{CAFF6D12-4E37-434B-8214-CEBAFFF3486F}" presName="linear" presStyleCnt="0">
        <dgm:presLayoutVars>
          <dgm:animLvl val="lvl"/>
          <dgm:resizeHandles val="exact"/>
        </dgm:presLayoutVars>
      </dgm:prSet>
      <dgm:spPr/>
      <dgm:t>
        <a:bodyPr/>
        <a:lstStyle/>
        <a:p>
          <a:endParaRPr lang="ru-RU"/>
        </a:p>
      </dgm:t>
    </dgm:pt>
    <dgm:pt modelId="{8480BB45-6D12-4D31-9496-4FBFF9F4D712}" type="pres">
      <dgm:prSet presAssocID="{A7BDE76E-AA9A-4292-9F4D-151173D3A21B}" presName="parentText" presStyleLbl="node1" presStyleIdx="0" presStyleCnt="1" custLinFactNeighborY="-9172">
        <dgm:presLayoutVars>
          <dgm:chMax val="0"/>
          <dgm:bulletEnabled val="1"/>
        </dgm:presLayoutVars>
      </dgm:prSet>
      <dgm:spPr/>
      <dgm:t>
        <a:bodyPr/>
        <a:lstStyle/>
        <a:p>
          <a:endParaRPr lang="ru-RU"/>
        </a:p>
      </dgm:t>
    </dgm:pt>
    <dgm:pt modelId="{F2A666B9-82FE-4191-9272-BFEF5CB5A673}" type="pres">
      <dgm:prSet presAssocID="{A7BDE76E-AA9A-4292-9F4D-151173D3A21B}" presName="childText" presStyleLbl="revTx" presStyleIdx="0" presStyleCnt="1" custLinFactNeighborX="78" custLinFactNeighborY="-759">
        <dgm:presLayoutVars>
          <dgm:bulletEnabled val="1"/>
        </dgm:presLayoutVars>
      </dgm:prSet>
      <dgm:spPr/>
      <dgm:t>
        <a:bodyPr/>
        <a:lstStyle/>
        <a:p>
          <a:endParaRPr lang="ru-RU"/>
        </a:p>
      </dgm:t>
    </dgm:pt>
  </dgm:ptLst>
  <dgm:cxnLst>
    <dgm:cxn modelId="{B9E815C7-8E71-4BC4-A898-1A340B034236}" srcId="{A7BDE76E-AA9A-4292-9F4D-151173D3A21B}" destId="{EAEE4D05-A1F9-4241-9D21-C1D4A8DA7302}" srcOrd="0" destOrd="0" parTransId="{1C49DE92-4037-482A-B821-1B6B8EB5A627}" sibTransId="{FBD3D465-2FE8-4330-867B-989B9736D008}"/>
    <dgm:cxn modelId="{84B6DFA9-0D46-4E34-A6FE-FD66018715FB}" type="presOf" srcId="{EAEE4D05-A1F9-4241-9D21-C1D4A8DA7302}" destId="{F2A666B9-82FE-4191-9272-BFEF5CB5A673}" srcOrd="0" destOrd="0" presId="urn:microsoft.com/office/officeart/2005/8/layout/vList2"/>
    <dgm:cxn modelId="{C91479A1-1819-4222-B8AC-553E0A26E5B7}" type="presOf" srcId="{A7BDE76E-AA9A-4292-9F4D-151173D3A21B}" destId="{8480BB45-6D12-4D31-9496-4FBFF9F4D712}" srcOrd="0" destOrd="0" presId="urn:microsoft.com/office/officeart/2005/8/layout/vList2"/>
    <dgm:cxn modelId="{759CEB8C-28B8-45F8-825E-E9DCC46F239B}" type="presOf" srcId="{CAFF6D12-4E37-434B-8214-CEBAFFF3486F}" destId="{88D5B075-778B-4DD7-B5D0-41E7B9A378CA}" srcOrd="0" destOrd="0" presId="urn:microsoft.com/office/officeart/2005/8/layout/vList2"/>
    <dgm:cxn modelId="{E4A83921-25D6-4E6B-A379-986AE234F403}" srcId="{CAFF6D12-4E37-434B-8214-CEBAFFF3486F}" destId="{A7BDE76E-AA9A-4292-9F4D-151173D3A21B}" srcOrd="0" destOrd="0" parTransId="{3DA1614B-8E1A-4CA3-B202-84345DCE7B48}" sibTransId="{BC5DC45D-26B8-4516-A275-77F8B0F98B4D}"/>
    <dgm:cxn modelId="{7C13A6B3-2ECB-48CE-8724-39F34BE1B6BC}" type="presParOf" srcId="{88D5B075-778B-4DD7-B5D0-41E7B9A378CA}" destId="{8480BB45-6D12-4D31-9496-4FBFF9F4D712}" srcOrd="0" destOrd="0" presId="urn:microsoft.com/office/officeart/2005/8/layout/vList2"/>
    <dgm:cxn modelId="{E167D366-7DF6-4880-B170-775C22D1614E}" type="presParOf" srcId="{88D5B075-778B-4DD7-B5D0-41E7B9A378CA}" destId="{F2A666B9-82FE-4191-9272-BFEF5CB5A673}"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CAFF6D12-4E37-434B-8214-CEBAFFF3486F}"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ru-RU"/>
        </a:p>
      </dgm:t>
    </dgm:pt>
    <dgm:pt modelId="{A7BDE76E-AA9A-4292-9F4D-151173D3A21B}">
      <dgm:prSet phldrT="[Текст]" custT="1"/>
      <dgm:spPr/>
      <dgm:t>
        <a:bodyPr/>
        <a:lstStyle/>
        <a:p>
          <a:r>
            <a:rPr lang="ru-RU" sz="1800" dirty="0" smtClean="0">
              <a:latin typeface="+mj-lt"/>
            </a:rPr>
            <a:t>Стандарт </a:t>
          </a:r>
          <a:r>
            <a:rPr lang="uk-UA" sz="1800" b="1" i="0" dirty="0" smtClean="0">
              <a:latin typeface="+mj-lt"/>
            </a:rPr>
            <a:t>ЗАБЕЗПЕЧЕННЯ ВЕРХОВЕНСТВА ПРАВА</a:t>
          </a:r>
          <a:endParaRPr lang="en-US" sz="1800" i="0" dirty="0" smtClean="0">
            <a:latin typeface="+mj-lt"/>
          </a:endParaRPr>
        </a:p>
      </dgm:t>
    </dgm:pt>
    <dgm:pt modelId="{3DA1614B-8E1A-4CA3-B202-84345DCE7B48}" type="parTrans" cxnId="{E4A83921-25D6-4E6B-A379-986AE234F403}">
      <dgm:prSet/>
      <dgm:spPr/>
      <dgm:t>
        <a:bodyPr/>
        <a:lstStyle/>
        <a:p>
          <a:endParaRPr lang="ru-RU"/>
        </a:p>
      </dgm:t>
    </dgm:pt>
    <dgm:pt modelId="{BC5DC45D-26B8-4516-A275-77F8B0F98B4D}" type="sibTrans" cxnId="{E4A83921-25D6-4E6B-A379-986AE234F403}">
      <dgm:prSet/>
      <dgm:spPr/>
      <dgm:t>
        <a:bodyPr/>
        <a:lstStyle/>
        <a:p>
          <a:endParaRPr lang="ru-RU"/>
        </a:p>
      </dgm:t>
    </dgm:pt>
    <dgm:pt modelId="{EAEE4D05-A1F9-4241-9D21-C1D4A8DA7302}">
      <dgm:prSet phldrT="[Текст]" custT="1"/>
      <dgm:spPr/>
      <dgm:t>
        <a:bodyPr/>
        <a:lstStyle/>
        <a:p>
          <a:endParaRPr lang="uk-UA" sz="1200" noProof="0" dirty="0"/>
        </a:p>
      </dgm:t>
    </dgm:pt>
    <dgm:pt modelId="{1C49DE92-4037-482A-B821-1B6B8EB5A627}" type="parTrans" cxnId="{B9E815C7-8E71-4BC4-A898-1A340B034236}">
      <dgm:prSet/>
      <dgm:spPr/>
      <dgm:t>
        <a:bodyPr/>
        <a:lstStyle/>
        <a:p>
          <a:endParaRPr lang="ru-RU"/>
        </a:p>
      </dgm:t>
    </dgm:pt>
    <dgm:pt modelId="{FBD3D465-2FE8-4330-867B-989B9736D008}" type="sibTrans" cxnId="{B9E815C7-8E71-4BC4-A898-1A340B034236}">
      <dgm:prSet/>
      <dgm:spPr/>
      <dgm:t>
        <a:bodyPr/>
        <a:lstStyle/>
        <a:p>
          <a:endParaRPr lang="ru-RU"/>
        </a:p>
      </dgm:t>
    </dgm:pt>
    <dgm:pt modelId="{88D5B075-778B-4DD7-B5D0-41E7B9A378CA}" type="pres">
      <dgm:prSet presAssocID="{CAFF6D12-4E37-434B-8214-CEBAFFF3486F}" presName="linear" presStyleCnt="0">
        <dgm:presLayoutVars>
          <dgm:animLvl val="lvl"/>
          <dgm:resizeHandles val="exact"/>
        </dgm:presLayoutVars>
      </dgm:prSet>
      <dgm:spPr/>
      <dgm:t>
        <a:bodyPr/>
        <a:lstStyle/>
        <a:p>
          <a:endParaRPr lang="ru-RU"/>
        </a:p>
      </dgm:t>
    </dgm:pt>
    <dgm:pt modelId="{8480BB45-6D12-4D31-9496-4FBFF9F4D712}" type="pres">
      <dgm:prSet presAssocID="{A7BDE76E-AA9A-4292-9F4D-151173D3A21B}" presName="parentText" presStyleLbl="node1" presStyleIdx="0" presStyleCnt="1" custLinFactNeighborY="-9172">
        <dgm:presLayoutVars>
          <dgm:chMax val="0"/>
          <dgm:bulletEnabled val="1"/>
        </dgm:presLayoutVars>
      </dgm:prSet>
      <dgm:spPr/>
      <dgm:t>
        <a:bodyPr/>
        <a:lstStyle/>
        <a:p>
          <a:endParaRPr lang="ru-RU"/>
        </a:p>
      </dgm:t>
    </dgm:pt>
    <dgm:pt modelId="{F2A666B9-82FE-4191-9272-BFEF5CB5A673}" type="pres">
      <dgm:prSet presAssocID="{A7BDE76E-AA9A-4292-9F4D-151173D3A21B}" presName="childText" presStyleLbl="revTx" presStyleIdx="0" presStyleCnt="1" custLinFactNeighborX="78" custLinFactNeighborY="-759">
        <dgm:presLayoutVars>
          <dgm:bulletEnabled val="1"/>
        </dgm:presLayoutVars>
      </dgm:prSet>
      <dgm:spPr/>
      <dgm:t>
        <a:bodyPr/>
        <a:lstStyle/>
        <a:p>
          <a:endParaRPr lang="ru-RU"/>
        </a:p>
      </dgm:t>
    </dgm:pt>
  </dgm:ptLst>
  <dgm:cxnLst>
    <dgm:cxn modelId="{B9E815C7-8E71-4BC4-A898-1A340B034236}" srcId="{A7BDE76E-AA9A-4292-9F4D-151173D3A21B}" destId="{EAEE4D05-A1F9-4241-9D21-C1D4A8DA7302}" srcOrd="0" destOrd="0" parTransId="{1C49DE92-4037-482A-B821-1B6B8EB5A627}" sibTransId="{FBD3D465-2FE8-4330-867B-989B9736D008}"/>
    <dgm:cxn modelId="{84B6DFA9-0D46-4E34-A6FE-FD66018715FB}" type="presOf" srcId="{EAEE4D05-A1F9-4241-9D21-C1D4A8DA7302}" destId="{F2A666B9-82FE-4191-9272-BFEF5CB5A673}" srcOrd="0" destOrd="0" presId="urn:microsoft.com/office/officeart/2005/8/layout/vList2"/>
    <dgm:cxn modelId="{759CEB8C-28B8-45F8-825E-E9DCC46F239B}" type="presOf" srcId="{CAFF6D12-4E37-434B-8214-CEBAFFF3486F}" destId="{88D5B075-778B-4DD7-B5D0-41E7B9A378CA}" srcOrd="0" destOrd="0" presId="urn:microsoft.com/office/officeart/2005/8/layout/vList2"/>
    <dgm:cxn modelId="{C91479A1-1819-4222-B8AC-553E0A26E5B7}" type="presOf" srcId="{A7BDE76E-AA9A-4292-9F4D-151173D3A21B}" destId="{8480BB45-6D12-4D31-9496-4FBFF9F4D712}" srcOrd="0" destOrd="0" presId="urn:microsoft.com/office/officeart/2005/8/layout/vList2"/>
    <dgm:cxn modelId="{E4A83921-25D6-4E6B-A379-986AE234F403}" srcId="{CAFF6D12-4E37-434B-8214-CEBAFFF3486F}" destId="{A7BDE76E-AA9A-4292-9F4D-151173D3A21B}" srcOrd="0" destOrd="0" parTransId="{3DA1614B-8E1A-4CA3-B202-84345DCE7B48}" sibTransId="{BC5DC45D-26B8-4516-A275-77F8B0F98B4D}"/>
    <dgm:cxn modelId="{7C13A6B3-2ECB-48CE-8724-39F34BE1B6BC}" type="presParOf" srcId="{88D5B075-778B-4DD7-B5D0-41E7B9A378CA}" destId="{8480BB45-6D12-4D31-9496-4FBFF9F4D712}" srcOrd="0" destOrd="0" presId="urn:microsoft.com/office/officeart/2005/8/layout/vList2"/>
    <dgm:cxn modelId="{E167D366-7DF6-4880-B170-775C22D1614E}" type="presParOf" srcId="{88D5B075-778B-4DD7-B5D0-41E7B9A378CA}" destId="{F2A666B9-82FE-4191-9272-BFEF5CB5A673}"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553BB53E-ABD3-4003-97A3-115A03C47A53}" type="doc">
      <dgm:prSet loTypeId="urn:microsoft.com/office/officeart/2005/8/layout/vProcess5" loCatId="process" qsTypeId="urn:microsoft.com/office/officeart/2005/8/quickstyle/simple1" qsCatId="simple" csTypeId="urn:microsoft.com/office/officeart/2005/8/colors/colorful1" csCatId="colorful" phldr="1"/>
      <dgm:spPr/>
      <dgm:t>
        <a:bodyPr/>
        <a:lstStyle/>
        <a:p>
          <a:endParaRPr lang="ru-RU"/>
        </a:p>
      </dgm:t>
    </dgm:pt>
    <dgm:pt modelId="{BCEE4993-62C9-4371-BAB9-331595938AC1}">
      <dgm:prSet phldrT="[Текст]"/>
      <dgm:spPr/>
      <dgm:t>
        <a:bodyPr/>
        <a:lstStyle/>
        <a:p>
          <a:r>
            <a:rPr lang="uk-UA" b="1" noProof="0" dirty="0" smtClean="0"/>
            <a:t>Презумпція невинуватості – не спонукати до зізнання;</a:t>
          </a:r>
          <a:endParaRPr lang="uk-UA" b="1" noProof="0" dirty="0"/>
        </a:p>
      </dgm:t>
    </dgm:pt>
    <dgm:pt modelId="{268DCE25-4830-48E3-8D68-EE5C0AA14EE2}" type="parTrans" cxnId="{4889A7A5-1CED-4B51-94A5-AE6D6B21B257}">
      <dgm:prSet/>
      <dgm:spPr/>
      <dgm:t>
        <a:bodyPr/>
        <a:lstStyle/>
        <a:p>
          <a:endParaRPr lang="ru-RU"/>
        </a:p>
      </dgm:t>
    </dgm:pt>
    <dgm:pt modelId="{76C86BA4-7C31-41A7-A05C-38C17EDC7D24}" type="sibTrans" cxnId="{4889A7A5-1CED-4B51-94A5-AE6D6B21B257}">
      <dgm:prSet/>
      <dgm:spPr/>
      <dgm:t>
        <a:bodyPr/>
        <a:lstStyle/>
        <a:p>
          <a:endParaRPr lang="ru-RU"/>
        </a:p>
      </dgm:t>
    </dgm:pt>
    <dgm:pt modelId="{6354C430-89FA-4D57-9A6A-6F00982FDB2A}">
      <dgm:prSet phldrT="[Текст]"/>
      <dgm:spPr/>
      <dgm:t>
        <a:bodyPr/>
        <a:lstStyle/>
        <a:p>
          <a:r>
            <a:rPr lang="uk-UA" b="1" noProof="0" dirty="0" smtClean="0"/>
            <a:t>Розуміти особливості дитини-клієнта (враховувати це в тому числі розуміючи можливість оплати гонорару іншими особами);</a:t>
          </a:r>
          <a:endParaRPr lang="uk-UA" b="1" noProof="0" dirty="0"/>
        </a:p>
      </dgm:t>
    </dgm:pt>
    <dgm:pt modelId="{F86782CC-5557-4E54-AA39-095EC034CCBE}" type="parTrans" cxnId="{17452381-CAF5-4E3F-A607-84F1A4692C65}">
      <dgm:prSet/>
      <dgm:spPr/>
      <dgm:t>
        <a:bodyPr/>
        <a:lstStyle/>
        <a:p>
          <a:endParaRPr lang="ru-RU"/>
        </a:p>
      </dgm:t>
    </dgm:pt>
    <dgm:pt modelId="{A9293AC7-C066-48B6-8F85-73B36B0950A5}" type="sibTrans" cxnId="{17452381-CAF5-4E3F-A607-84F1A4692C65}">
      <dgm:prSet/>
      <dgm:spPr/>
      <dgm:t>
        <a:bodyPr/>
        <a:lstStyle/>
        <a:p>
          <a:endParaRPr lang="ru-RU"/>
        </a:p>
      </dgm:t>
    </dgm:pt>
    <dgm:pt modelId="{FE5BF7BA-0D12-4D20-9196-9898B4DD9CCF}">
      <dgm:prSet phldrT="[Текст]"/>
      <dgm:spPr/>
      <dgm:t>
        <a:bodyPr/>
        <a:lstStyle/>
        <a:p>
          <a:r>
            <a:rPr lang="uk-UA" b="1" noProof="0" dirty="0" smtClean="0"/>
            <a:t>Адвокатська таємниця (не розкривати таємницю, а використовуючи правові інструменти «пролити світло» на ті обставини, які можуть мати юридичне значення/правові наслідки;</a:t>
          </a:r>
          <a:endParaRPr lang="uk-UA" b="1" noProof="0" dirty="0"/>
        </a:p>
      </dgm:t>
    </dgm:pt>
    <dgm:pt modelId="{AEA7BE90-2C3F-4D57-8C91-D6B8F91D6D8D}" type="parTrans" cxnId="{B761F9AD-4404-4452-9CED-64799ADD6D8F}">
      <dgm:prSet/>
      <dgm:spPr/>
      <dgm:t>
        <a:bodyPr/>
        <a:lstStyle/>
        <a:p>
          <a:endParaRPr lang="ru-RU"/>
        </a:p>
      </dgm:t>
    </dgm:pt>
    <dgm:pt modelId="{121A20F3-F5E3-4237-BA1A-C6C2DEFE14D3}" type="sibTrans" cxnId="{B761F9AD-4404-4452-9CED-64799ADD6D8F}">
      <dgm:prSet/>
      <dgm:spPr/>
      <dgm:t>
        <a:bodyPr/>
        <a:lstStyle/>
        <a:p>
          <a:endParaRPr lang="ru-RU"/>
        </a:p>
      </dgm:t>
    </dgm:pt>
    <dgm:pt modelId="{256BF7E3-621B-4205-B656-7496B557156D}">
      <dgm:prSet phldrT="[Текст]"/>
      <dgm:spPr/>
      <dgm:t>
        <a:bodyPr/>
        <a:lstStyle/>
        <a:p>
          <a:pPr rtl="0"/>
          <a:r>
            <a:rPr lang="uk-UA" b="1" noProof="0" dirty="0" smtClean="0"/>
            <a:t>Пріоритет інтересів клієнта </a:t>
          </a:r>
          <a:r>
            <a:rPr lang="en-US" b="1" noProof="0" dirty="0" smtClean="0"/>
            <a:t>&amp;</a:t>
          </a:r>
          <a:r>
            <a:rPr lang="uk-UA" b="1" noProof="0" dirty="0" smtClean="0"/>
            <a:t> Принцип найкращих інтересів дитини;</a:t>
          </a:r>
          <a:endParaRPr lang="uk-UA" b="1" noProof="0" dirty="0"/>
        </a:p>
      </dgm:t>
    </dgm:pt>
    <dgm:pt modelId="{42DCB3B0-5649-40EF-B90A-496EC75F0A13}" type="parTrans" cxnId="{03A812EC-5750-4783-B00F-EB86C93627DE}">
      <dgm:prSet/>
      <dgm:spPr/>
      <dgm:t>
        <a:bodyPr/>
        <a:lstStyle/>
        <a:p>
          <a:endParaRPr lang="ru-RU"/>
        </a:p>
      </dgm:t>
    </dgm:pt>
    <dgm:pt modelId="{9651890A-0135-424C-86FB-9F30A39FC96A}" type="sibTrans" cxnId="{03A812EC-5750-4783-B00F-EB86C93627DE}">
      <dgm:prSet/>
      <dgm:spPr/>
      <dgm:t>
        <a:bodyPr/>
        <a:lstStyle/>
        <a:p>
          <a:endParaRPr lang="ru-RU"/>
        </a:p>
      </dgm:t>
    </dgm:pt>
    <dgm:pt modelId="{79545397-CB55-422E-9C4C-D1AB5911B198}">
      <dgm:prSet phldrT="[Текст]"/>
      <dgm:spPr/>
      <dgm:t>
        <a:bodyPr/>
        <a:lstStyle/>
        <a:p>
          <a:pPr rtl="0"/>
          <a:r>
            <a:rPr lang="uk-UA" b="1" noProof="0" dirty="0" smtClean="0"/>
            <a:t>Баланс між рішенням клієнта і його законними та найкращими інтересами;</a:t>
          </a:r>
          <a:endParaRPr lang="uk-UA" b="1" noProof="0" dirty="0"/>
        </a:p>
      </dgm:t>
    </dgm:pt>
    <dgm:pt modelId="{93EFEA8D-E959-49DD-94BE-D828EF24A5A4}" type="parTrans" cxnId="{7EE2A5DD-F1CB-4B50-AA90-F0E8473DE209}">
      <dgm:prSet/>
      <dgm:spPr/>
      <dgm:t>
        <a:bodyPr/>
        <a:lstStyle/>
        <a:p>
          <a:endParaRPr lang="ru-RU"/>
        </a:p>
      </dgm:t>
    </dgm:pt>
    <dgm:pt modelId="{7ED2365E-68F2-478D-B28A-122E807C33EF}" type="sibTrans" cxnId="{7EE2A5DD-F1CB-4B50-AA90-F0E8473DE209}">
      <dgm:prSet/>
      <dgm:spPr/>
      <dgm:t>
        <a:bodyPr/>
        <a:lstStyle/>
        <a:p>
          <a:endParaRPr lang="ru-RU"/>
        </a:p>
      </dgm:t>
    </dgm:pt>
    <dgm:pt modelId="{92D1BC43-3FB4-40B0-AB52-13B9C4FAF39E}">
      <dgm:prSet phldrT="[Текст]"/>
      <dgm:spPr/>
      <dgm:t>
        <a:bodyPr/>
        <a:lstStyle/>
        <a:p>
          <a:endParaRPr lang="ru-RU"/>
        </a:p>
      </dgm:t>
    </dgm:pt>
    <dgm:pt modelId="{5DD70AA7-58B0-4561-B9B7-17E038287A56}" type="parTrans" cxnId="{B5B9D63A-6A05-4C68-AE91-C119E73307BA}">
      <dgm:prSet/>
      <dgm:spPr/>
      <dgm:t>
        <a:bodyPr/>
        <a:lstStyle/>
        <a:p>
          <a:endParaRPr lang="ru-RU"/>
        </a:p>
      </dgm:t>
    </dgm:pt>
    <dgm:pt modelId="{2385CE1C-1F53-41FF-8F19-08BF40F7CB01}" type="sibTrans" cxnId="{B5B9D63A-6A05-4C68-AE91-C119E73307BA}">
      <dgm:prSet/>
      <dgm:spPr/>
      <dgm:t>
        <a:bodyPr/>
        <a:lstStyle/>
        <a:p>
          <a:endParaRPr lang="ru-RU"/>
        </a:p>
      </dgm:t>
    </dgm:pt>
    <dgm:pt modelId="{150704CE-5734-4868-B94E-924FE9771E3C}" type="pres">
      <dgm:prSet presAssocID="{553BB53E-ABD3-4003-97A3-115A03C47A53}" presName="outerComposite" presStyleCnt="0">
        <dgm:presLayoutVars>
          <dgm:chMax val="5"/>
          <dgm:dir/>
          <dgm:resizeHandles val="exact"/>
        </dgm:presLayoutVars>
      </dgm:prSet>
      <dgm:spPr/>
      <dgm:t>
        <a:bodyPr/>
        <a:lstStyle/>
        <a:p>
          <a:endParaRPr lang="ru-RU"/>
        </a:p>
      </dgm:t>
    </dgm:pt>
    <dgm:pt modelId="{E23A8E82-5405-4B0D-86B8-B35377C1A9EE}" type="pres">
      <dgm:prSet presAssocID="{553BB53E-ABD3-4003-97A3-115A03C47A53}" presName="dummyMaxCanvas" presStyleCnt="0">
        <dgm:presLayoutVars/>
      </dgm:prSet>
      <dgm:spPr/>
      <dgm:t>
        <a:bodyPr/>
        <a:lstStyle/>
        <a:p>
          <a:endParaRPr lang="ru-RU"/>
        </a:p>
      </dgm:t>
    </dgm:pt>
    <dgm:pt modelId="{58C141DC-B44C-4C25-8D27-8915367D5FEE}" type="pres">
      <dgm:prSet presAssocID="{553BB53E-ABD3-4003-97A3-115A03C47A53}" presName="FiveNodes_1" presStyleLbl="node1" presStyleIdx="0" presStyleCnt="5">
        <dgm:presLayoutVars>
          <dgm:bulletEnabled val="1"/>
        </dgm:presLayoutVars>
      </dgm:prSet>
      <dgm:spPr/>
      <dgm:t>
        <a:bodyPr/>
        <a:lstStyle/>
        <a:p>
          <a:endParaRPr lang="ru-RU"/>
        </a:p>
      </dgm:t>
    </dgm:pt>
    <dgm:pt modelId="{40200EB0-C0FA-4EBA-8FAB-89A80135ECA3}" type="pres">
      <dgm:prSet presAssocID="{553BB53E-ABD3-4003-97A3-115A03C47A53}" presName="FiveNodes_2" presStyleLbl="node1" presStyleIdx="1" presStyleCnt="5">
        <dgm:presLayoutVars>
          <dgm:bulletEnabled val="1"/>
        </dgm:presLayoutVars>
      </dgm:prSet>
      <dgm:spPr/>
      <dgm:t>
        <a:bodyPr/>
        <a:lstStyle/>
        <a:p>
          <a:endParaRPr lang="ru-RU"/>
        </a:p>
      </dgm:t>
    </dgm:pt>
    <dgm:pt modelId="{6ECBD3F8-82FF-4C93-9F84-CF6C5710E2CB}" type="pres">
      <dgm:prSet presAssocID="{553BB53E-ABD3-4003-97A3-115A03C47A53}" presName="FiveNodes_3" presStyleLbl="node1" presStyleIdx="2" presStyleCnt="5">
        <dgm:presLayoutVars>
          <dgm:bulletEnabled val="1"/>
        </dgm:presLayoutVars>
      </dgm:prSet>
      <dgm:spPr/>
      <dgm:t>
        <a:bodyPr/>
        <a:lstStyle/>
        <a:p>
          <a:endParaRPr lang="ru-RU"/>
        </a:p>
      </dgm:t>
    </dgm:pt>
    <dgm:pt modelId="{886B58FF-9952-4103-B88B-F18D229861F2}" type="pres">
      <dgm:prSet presAssocID="{553BB53E-ABD3-4003-97A3-115A03C47A53}" presName="FiveNodes_4" presStyleLbl="node1" presStyleIdx="3" presStyleCnt="5">
        <dgm:presLayoutVars>
          <dgm:bulletEnabled val="1"/>
        </dgm:presLayoutVars>
      </dgm:prSet>
      <dgm:spPr/>
      <dgm:t>
        <a:bodyPr/>
        <a:lstStyle/>
        <a:p>
          <a:endParaRPr lang="ru-RU"/>
        </a:p>
      </dgm:t>
    </dgm:pt>
    <dgm:pt modelId="{53976FB2-4DD6-4972-A082-E93658E8ABD9}" type="pres">
      <dgm:prSet presAssocID="{553BB53E-ABD3-4003-97A3-115A03C47A53}" presName="FiveNodes_5" presStyleLbl="node1" presStyleIdx="4" presStyleCnt="5">
        <dgm:presLayoutVars>
          <dgm:bulletEnabled val="1"/>
        </dgm:presLayoutVars>
      </dgm:prSet>
      <dgm:spPr/>
      <dgm:t>
        <a:bodyPr/>
        <a:lstStyle/>
        <a:p>
          <a:endParaRPr lang="ru-RU"/>
        </a:p>
      </dgm:t>
    </dgm:pt>
    <dgm:pt modelId="{2E22BC54-2D04-494E-A523-50A75356BBE0}" type="pres">
      <dgm:prSet presAssocID="{553BB53E-ABD3-4003-97A3-115A03C47A53}" presName="FiveConn_1-2" presStyleLbl="fgAccFollowNode1" presStyleIdx="0" presStyleCnt="4">
        <dgm:presLayoutVars>
          <dgm:bulletEnabled val="1"/>
        </dgm:presLayoutVars>
      </dgm:prSet>
      <dgm:spPr/>
      <dgm:t>
        <a:bodyPr/>
        <a:lstStyle/>
        <a:p>
          <a:endParaRPr lang="ru-RU"/>
        </a:p>
      </dgm:t>
    </dgm:pt>
    <dgm:pt modelId="{EE164556-C60D-47DC-9F3A-473B31D9849A}" type="pres">
      <dgm:prSet presAssocID="{553BB53E-ABD3-4003-97A3-115A03C47A53}" presName="FiveConn_2-3" presStyleLbl="fgAccFollowNode1" presStyleIdx="1" presStyleCnt="4">
        <dgm:presLayoutVars>
          <dgm:bulletEnabled val="1"/>
        </dgm:presLayoutVars>
      </dgm:prSet>
      <dgm:spPr/>
      <dgm:t>
        <a:bodyPr/>
        <a:lstStyle/>
        <a:p>
          <a:endParaRPr lang="ru-RU"/>
        </a:p>
      </dgm:t>
    </dgm:pt>
    <dgm:pt modelId="{7AB1691B-9B03-4A89-8D36-6369A8FF71B8}" type="pres">
      <dgm:prSet presAssocID="{553BB53E-ABD3-4003-97A3-115A03C47A53}" presName="FiveConn_3-4" presStyleLbl="fgAccFollowNode1" presStyleIdx="2" presStyleCnt="4">
        <dgm:presLayoutVars>
          <dgm:bulletEnabled val="1"/>
        </dgm:presLayoutVars>
      </dgm:prSet>
      <dgm:spPr/>
      <dgm:t>
        <a:bodyPr/>
        <a:lstStyle/>
        <a:p>
          <a:endParaRPr lang="ru-RU"/>
        </a:p>
      </dgm:t>
    </dgm:pt>
    <dgm:pt modelId="{9EE7F761-C6A8-4137-ACF1-D3C4982A9AD4}" type="pres">
      <dgm:prSet presAssocID="{553BB53E-ABD3-4003-97A3-115A03C47A53}" presName="FiveConn_4-5" presStyleLbl="fgAccFollowNode1" presStyleIdx="3" presStyleCnt="4">
        <dgm:presLayoutVars>
          <dgm:bulletEnabled val="1"/>
        </dgm:presLayoutVars>
      </dgm:prSet>
      <dgm:spPr/>
      <dgm:t>
        <a:bodyPr/>
        <a:lstStyle/>
        <a:p>
          <a:endParaRPr lang="ru-RU"/>
        </a:p>
      </dgm:t>
    </dgm:pt>
    <dgm:pt modelId="{E0BDAABD-8E73-4988-B30C-9633B09B6EF1}" type="pres">
      <dgm:prSet presAssocID="{553BB53E-ABD3-4003-97A3-115A03C47A53}" presName="FiveNodes_1_text" presStyleLbl="node1" presStyleIdx="4" presStyleCnt="5">
        <dgm:presLayoutVars>
          <dgm:bulletEnabled val="1"/>
        </dgm:presLayoutVars>
      </dgm:prSet>
      <dgm:spPr/>
      <dgm:t>
        <a:bodyPr/>
        <a:lstStyle/>
        <a:p>
          <a:endParaRPr lang="ru-RU"/>
        </a:p>
      </dgm:t>
    </dgm:pt>
    <dgm:pt modelId="{5394E83C-F163-40E7-90D4-6FCE26C6864E}" type="pres">
      <dgm:prSet presAssocID="{553BB53E-ABD3-4003-97A3-115A03C47A53}" presName="FiveNodes_2_text" presStyleLbl="node1" presStyleIdx="4" presStyleCnt="5">
        <dgm:presLayoutVars>
          <dgm:bulletEnabled val="1"/>
        </dgm:presLayoutVars>
      </dgm:prSet>
      <dgm:spPr/>
      <dgm:t>
        <a:bodyPr/>
        <a:lstStyle/>
        <a:p>
          <a:endParaRPr lang="ru-RU"/>
        </a:p>
      </dgm:t>
    </dgm:pt>
    <dgm:pt modelId="{1492FA21-8C0D-4669-B881-06F542E5CBAD}" type="pres">
      <dgm:prSet presAssocID="{553BB53E-ABD3-4003-97A3-115A03C47A53}" presName="FiveNodes_3_text" presStyleLbl="node1" presStyleIdx="4" presStyleCnt="5">
        <dgm:presLayoutVars>
          <dgm:bulletEnabled val="1"/>
        </dgm:presLayoutVars>
      </dgm:prSet>
      <dgm:spPr/>
      <dgm:t>
        <a:bodyPr/>
        <a:lstStyle/>
        <a:p>
          <a:endParaRPr lang="ru-RU"/>
        </a:p>
      </dgm:t>
    </dgm:pt>
    <dgm:pt modelId="{EBFDE061-7D43-400D-99E0-7528984590D4}" type="pres">
      <dgm:prSet presAssocID="{553BB53E-ABD3-4003-97A3-115A03C47A53}" presName="FiveNodes_4_text" presStyleLbl="node1" presStyleIdx="4" presStyleCnt="5">
        <dgm:presLayoutVars>
          <dgm:bulletEnabled val="1"/>
        </dgm:presLayoutVars>
      </dgm:prSet>
      <dgm:spPr/>
      <dgm:t>
        <a:bodyPr/>
        <a:lstStyle/>
        <a:p>
          <a:endParaRPr lang="ru-RU"/>
        </a:p>
      </dgm:t>
    </dgm:pt>
    <dgm:pt modelId="{2950A303-34EB-44A3-A8FA-8CC1F0534A21}" type="pres">
      <dgm:prSet presAssocID="{553BB53E-ABD3-4003-97A3-115A03C47A53}" presName="FiveNodes_5_text" presStyleLbl="node1" presStyleIdx="4" presStyleCnt="5">
        <dgm:presLayoutVars>
          <dgm:bulletEnabled val="1"/>
        </dgm:presLayoutVars>
      </dgm:prSet>
      <dgm:spPr/>
      <dgm:t>
        <a:bodyPr/>
        <a:lstStyle/>
        <a:p>
          <a:endParaRPr lang="ru-RU"/>
        </a:p>
      </dgm:t>
    </dgm:pt>
  </dgm:ptLst>
  <dgm:cxnLst>
    <dgm:cxn modelId="{B761F9AD-4404-4452-9CED-64799ADD6D8F}" srcId="{553BB53E-ABD3-4003-97A3-115A03C47A53}" destId="{FE5BF7BA-0D12-4D20-9196-9898B4DD9CCF}" srcOrd="2" destOrd="0" parTransId="{AEA7BE90-2C3F-4D57-8C91-D6B8F91D6D8D}" sibTransId="{121A20F3-F5E3-4237-BA1A-C6C2DEFE14D3}"/>
    <dgm:cxn modelId="{083000CB-7C18-4803-9D8F-1E234CD8D630}" type="presOf" srcId="{553BB53E-ABD3-4003-97A3-115A03C47A53}" destId="{150704CE-5734-4868-B94E-924FE9771E3C}" srcOrd="0" destOrd="0" presId="urn:microsoft.com/office/officeart/2005/8/layout/vProcess5"/>
    <dgm:cxn modelId="{27046C31-6411-40D6-A8B2-713EB1E109E7}" type="presOf" srcId="{6354C430-89FA-4D57-9A6A-6F00982FDB2A}" destId="{40200EB0-C0FA-4EBA-8FAB-89A80135ECA3}" srcOrd="0" destOrd="0" presId="urn:microsoft.com/office/officeart/2005/8/layout/vProcess5"/>
    <dgm:cxn modelId="{78B3A684-182A-4F8C-9177-660910FBCAE5}" type="presOf" srcId="{76C86BA4-7C31-41A7-A05C-38C17EDC7D24}" destId="{2E22BC54-2D04-494E-A523-50A75356BBE0}" srcOrd="0" destOrd="0" presId="urn:microsoft.com/office/officeart/2005/8/layout/vProcess5"/>
    <dgm:cxn modelId="{3A1EB7B1-B374-4E19-AF7B-7CFF61A5887C}" type="presOf" srcId="{9651890A-0135-424C-86FB-9F30A39FC96A}" destId="{9EE7F761-C6A8-4137-ACF1-D3C4982A9AD4}" srcOrd="0" destOrd="0" presId="urn:microsoft.com/office/officeart/2005/8/layout/vProcess5"/>
    <dgm:cxn modelId="{D3C3503E-7F83-424E-97E8-5BDE97E3508A}" type="presOf" srcId="{FE5BF7BA-0D12-4D20-9196-9898B4DD9CCF}" destId="{6ECBD3F8-82FF-4C93-9F84-CF6C5710E2CB}" srcOrd="0" destOrd="0" presId="urn:microsoft.com/office/officeart/2005/8/layout/vProcess5"/>
    <dgm:cxn modelId="{7EE2A5DD-F1CB-4B50-AA90-F0E8473DE209}" srcId="{553BB53E-ABD3-4003-97A3-115A03C47A53}" destId="{79545397-CB55-422E-9C4C-D1AB5911B198}" srcOrd="4" destOrd="0" parTransId="{93EFEA8D-E959-49DD-94BE-D828EF24A5A4}" sibTransId="{7ED2365E-68F2-478D-B28A-122E807C33EF}"/>
    <dgm:cxn modelId="{55A71745-0825-4360-9BBA-B9F2A7D7BCAD}" type="presOf" srcId="{6354C430-89FA-4D57-9A6A-6F00982FDB2A}" destId="{5394E83C-F163-40E7-90D4-6FCE26C6864E}" srcOrd="1" destOrd="0" presId="urn:microsoft.com/office/officeart/2005/8/layout/vProcess5"/>
    <dgm:cxn modelId="{C3634927-4DA3-46FB-B2C8-747472CB62B5}" type="presOf" srcId="{79545397-CB55-422E-9C4C-D1AB5911B198}" destId="{2950A303-34EB-44A3-A8FA-8CC1F0534A21}" srcOrd="1" destOrd="0" presId="urn:microsoft.com/office/officeart/2005/8/layout/vProcess5"/>
    <dgm:cxn modelId="{C466C42D-DB41-4CC7-9C29-2E1253F56551}" type="presOf" srcId="{256BF7E3-621B-4205-B656-7496B557156D}" destId="{886B58FF-9952-4103-B88B-F18D229861F2}" srcOrd="0" destOrd="0" presId="urn:microsoft.com/office/officeart/2005/8/layout/vProcess5"/>
    <dgm:cxn modelId="{EE85C2CD-0842-47EF-AF98-099DA9CB2AA6}" type="presOf" srcId="{BCEE4993-62C9-4371-BAB9-331595938AC1}" destId="{58C141DC-B44C-4C25-8D27-8915367D5FEE}" srcOrd="0" destOrd="0" presId="urn:microsoft.com/office/officeart/2005/8/layout/vProcess5"/>
    <dgm:cxn modelId="{BE5C86A5-50E0-45B4-915A-44774F9F6E37}" type="presOf" srcId="{79545397-CB55-422E-9C4C-D1AB5911B198}" destId="{53976FB2-4DD6-4972-A082-E93658E8ABD9}" srcOrd="0" destOrd="0" presId="urn:microsoft.com/office/officeart/2005/8/layout/vProcess5"/>
    <dgm:cxn modelId="{17452381-CAF5-4E3F-A607-84F1A4692C65}" srcId="{553BB53E-ABD3-4003-97A3-115A03C47A53}" destId="{6354C430-89FA-4D57-9A6A-6F00982FDB2A}" srcOrd="1" destOrd="0" parTransId="{F86782CC-5557-4E54-AA39-095EC034CCBE}" sibTransId="{A9293AC7-C066-48B6-8F85-73B36B0950A5}"/>
    <dgm:cxn modelId="{A1FD3020-66AA-4803-83E8-DA29BF340CA7}" type="presOf" srcId="{BCEE4993-62C9-4371-BAB9-331595938AC1}" destId="{E0BDAABD-8E73-4988-B30C-9633B09B6EF1}" srcOrd="1" destOrd="0" presId="urn:microsoft.com/office/officeart/2005/8/layout/vProcess5"/>
    <dgm:cxn modelId="{2B288B54-E997-4C15-9D75-58D8187298F5}" type="presOf" srcId="{FE5BF7BA-0D12-4D20-9196-9898B4DD9CCF}" destId="{1492FA21-8C0D-4669-B881-06F542E5CBAD}" srcOrd="1" destOrd="0" presId="urn:microsoft.com/office/officeart/2005/8/layout/vProcess5"/>
    <dgm:cxn modelId="{DBE3CCC3-7728-41D5-9DF7-180C93266D66}" type="presOf" srcId="{A9293AC7-C066-48B6-8F85-73B36B0950A5}" destId="{EE164556-C60D-47DC-9F3A-473B31D9849A}" srcOrd="0" destOrd="0" presId="urn:microsoft.com/office/officeart/2005/8/layout/vProcess5"/>
    <dgm:cxn modelId="{4889A7A5-1CED-4B51-94A5-AE6D6B21B257}" srcId="{553BB53E-ABD3-4003-97A3-115A03C47A53}" destId="{BCEE4993-62C9-4371-BAB9-331595938AC1}" srcOrd="0" destOrd="0" parTransId="{268DCE25-4830-48E3-8D68-EE5C0AA14EE2}" sibTransId="{76C86BA4-7C31-41A7-A05C-38C17EDC7D24}"/>
    <dgm:cxn modelId="{A61F4B1B-422C-42E4-BFBF-C6506D585144}" type="presOf" srcId="{256BF7E3-621B-4205-B656-7496B557156D}" destId="{EBFDE061-7D43-400D-99E0-7528984590D4}" srcOrd="1" destOrd="0" presId="urn:microsoft.com/office/officeart/2005/8/layout/vProcess5"/>
    <dgm:cxn modelId="{B5B9D63A-6A05-4C68-AE91-C119E73307BA}" srcId="{553BB53E-ABD3-4003-97A3-115A03C47A53}" destId="{92D1BC43-3FB4-40B0-AB52-13B9C4FAF39E}" srcOrd="5" destOrd="0" parTransId="{5DD70AA7-58B0-4561-B9B7-17E038287A56}" sibTransId="{2385CE1C-1F53-41FF-8F19-08BF40F7CB01}"/>
    <dgm:cxn modelId="{03A812EC-5750-4783-B00F-EB86C93627DE}" srcId="{553BB53E-ABD3-4003-97A3-115A03C47A53}" destId="{256BF7E3-621B-4205-B656-7496B557156D}" srcOrd="3" destOrd="0" parTransId="{42DCB3B0-5649-40EF-B90A-496EC75F0A13}" sibTransId="{9651890A-0135-424C-86FB-9F30A39FC96A}"/>
    <dgm:cxn modelId="{81EF71AA-0CC3-4517-9B82-B24A7E085628}" type="presOf" srcId="{121A20F3-F5E3-4237-BA1A-C6C2DEFE14D3}" destId="{7AB1691B-9B03-4A89-8D36-6369A8FF71B8}" srcOrd="0" destOrd="0" presId="urn:microsoft.com/office/officeart/2005/8/layout/vProcess5"/>
    <dgm:cxn modelId="{F73F5415-FFED-41AD-8669-0DD0BB342B04}" type="presParOf" srcId="{150704CE-5734-4868-B94E-924FE9771E3C}" destId="{E23A8E82-5405-4B0D-86B8-B35377C1A9EE}" srcOrd="0" destOrd="0" presId="urn:microsoft.com/office/officeart/2005/8/layout/vProcess5"/>
    <dgm:cxn modelId="{9D88BF07-7E5A-4E9C-8BD8-6B97EA2D3649}" type="presParOf" srcId="{150704CE-5734-4868-B94E-924FE9771E3C}" destId="{58C141DC-B44C-4C25-8D27-8915367D5FEE}" srcOrd="1" destOrd="0" presId="urn:microsoft.com/office/officeart/2005/8/layout/vProcess5"/>
    <dgm:cxn modelId="{E28D3612-68F7-448E-B4B1-2FDA27AAFCAA}" type="presParOf" srcId="{150704CE-5734-4868-B94E-924FE9771E3C}" destId="{40200EB0-C0FA-4EBA-8FAB-89A80135ECA3}" srcOrd="2" destOrd="0" presId="urn:microsoft.com/office/officeart/2005/8/layout/vProcess5"/>
    <dgm:cxn modelId="{18476723-5A27-40A4-82B2-D9BAF5BE9E5C}" type="presParOf" srcId="{150704CE-5734-4868-B94E-924FE9771E3C}" destId="{6ECBD3F8-82FF-4C93-9F84-CF6C5710E2CB}" srcOrd="3" destOrd="0" presId="urn:microsoft.com/office/officeart/2005/8/layout/vProcess5"/>
    <dgm:cxn modelId="{D53844D7-A9F5-4B7F-8FF3-5C73D2D14988}" type="presParOf" srcId="{150704CE-5734-4868-B94E-924FE9771E3C}" destId="{886B58FF-9952-4103-B88B-F18D229861F2}" srcOrd="4" destOrd="0" presId="urn:microsoft.com/office/officeart/2005/8/layout/vProcess5"/>
    <dgm:cxn modelId="{D8F689C8-0F8B-4000-BB35-776421CA76A3}" type="presParOf" srcId="{150704CE-5734-4868-B94E-924FE9771E3C}" destId="{53976FB2-4DD6-4972-A082-E93658E8ABD9}" srcOrd="5" destOrd="0" presId="urn:microsoft.com/office/officeart/2005/8/layout/vProcess5"/>
    <dgm:cxn modelId="{A41B7963-7A42-4A06-9B61-D36E58CF5F1E}" type="presParOf" srcId="{150704CE-5734-4868-B94E-924FE9771E3C}" destId="{2E22BC54-2D04-494E-A523-50A75356BBE0}" srcOrd="6" destOrd="0" presId="urn:microsoft.com/office/officeart/2005/8/layout/vProcess5"/>
    <dgm:cxn modelId="{E63A967A-2446-41A6-A616-DF26ADB9BE97}" type="presParOf" srcId="{150704CE-5734-4868-B94E-924FE9771E3C}" destId="{EE164556-C60D-47DC-9F3A-473B31D9849A}" srcOrd="7" destOrd="0" presId="urn:microsoft.com/office/officeart/2005/8/layout/vProcess5"/>
    <dgm:cxn modelId="{33A6FF09-776F-43F0-A48A-3A05519278C6}" type="presParOf" srcId="{150704CE-5734-4868-B94E-924FE9771E3C}" destId="{7AB1691B-9B03-4A89-8D36-6369A8FF71B8}" srcOrd="8" destOrd="0" presId="urn:microsoft.com/office/officeart/2005/8/layout/vProcess5"/>
    <dgm:cxn modelId="{646DA09B-A254-48C0-B45A-50901541318B}" type="presParOf" srcId="{150704CE-5734-4868-B94E-924FE9771E3C}" destId="{9EE7F761-C6A8-4137-ACF1-D3C4982A9AD4}" srcOrd="9" destOrd="0" presId="urn:microsoft.com/office/officeart/2005/8/layout/vProcess5"/>
    <dgm:cxn modelId="{36020C5E-01B9-495E-B25D-3D7CEC99C233}" type="presParOf" srcId="{150704CE-5734-4868-B94E-924FE9771E3C}" destId="{E0BDAABD-8E73-4988-B30C-9633B09B6EF1}" srcOrd="10" destOrd="0" presId="urn:microsoft.com/office/officeart/2005/8/layout/vProcess5"/>
    <dgm:cxn modelId="{E96B4788-A8BF-4B3B-83F1-D7EF4D271BB8}" type="presParOf" srcId="{150704CE-5734-4868-B94E-924FE9771E3C}" destId="{5394E83C-F163-40E7-90D4-6FCE26C6864E}" srcOrd="11" destOrd="0" presId="urn:microsoft.com/office/officeart/2005/8/layout/vProcess5"/>
    <dgm:cxn modelId="{47B722BD-ED58-4C25-BDB9-6FE2DDEB1AC3}" type="presParOf" srcId="{150704CE-5734-4868-B94E-924FE9771E3C}" destId="{1492FA21-8C0D-4669-B881-06F542E5CBAD}" srcOrd="12" destOrd="0" presId="urn:microsoft.com/office/officeart/2005/8/layout/vProcess5"/>
    <dgm:cxn modelId="{83D25019-193C-4D63-99F7-2C13A086B918}" type="presParOf" srcId="{150704CE-5734-4868-B94E-924FE9771E3C}" destId="{EBFDE061-7D43-400D-99E0-7528984590D4}" srcOrd="13" destOrd="0" presId="urn:microsoft.com/office/officeart/2005/8/layout/vProcess5"/>
    <dgm:cxn modelId="{95787002-9F93-4AF1-AA7E-1B85CBEF9F55}" type="presParOf" srcId="{150704CE-5734-4868-B94E-924FE9771E3C}" destId="{2950A303-34EB-44A3-A8FA-8CC1F0534A21}" srcOrd="14"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C497AE1-D795-4E63-971D-CC0B1522FBA0}"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ru-RU"/>
        </a:p>
      </dgm:t>
    </dgm:pt>
    <dgm:pt modelId="{43235742-C7E0-459F-9D36-57A933B41BF4}">
      <dgm:prSet phldrT="[Текст]"/>
      <dgm:spPr/>
      <dgm:t>
        <a:bodyPr/>
        <a:lstStyle/>
        <a:p>
          <a:r>
            <a:rPr lang="uk-UA" noProof="0" dirty="0" smtClean="0"/>
            <a:t>Законність</a:t>
          </a:r>
          <a:endParaRPr lang="uk-UA" noProof="0" dirty="0"/>
        </a:p>
      </dgm:t>
    </dgm:pt>
    <dgm:pt modelId="{38EBC0E8-38F0-4FA4-98F3-6E9CB82BE5A6}" type="parTrans" cxnId="{CB69F1FF-D67B-42C4-8237-CC591DD0BB23}">
      <dgm:prSet/>
      <dgm:spPr/>
      <dgm:t>
        <a:bodyPr/>
        <a:lstStyle/>
        <a:p>
          <a:endParaRPr lang="ru-RU"/>
        </a:p>
      </dgm:t>
    </dgm:pt>
    <dgm:pt modelId="{D7E61D7B-5F9A-4B12-AD84-3E561E6DC534}" type="sibTrans" cxnId="{CB69F1FF-D67B-42C4-8237-CC591DD0BB23}">
      <dgm:prSet/>
      <dgm:spPr/>
      <dgm:t>
        <a:bodyPr/>
        <a:lstStyle/>
        <a:p>
          <a:endParaRPr lang="ru-RU"/>
        </a:p>
      </dgm:t>
    </dgm:pt>
    <dgm:pt modelId="{94A45C4A-8E91-4D25-8C53-92431A27BCBF}">
      <dgm:prSet phldrT="[Текст]"/>
      <dgm:spPr/>
      <dgm:t>
        <a:bodyPr/>
        <a:lstStyle/>
        <a:p>
          <a:r>
            <a:rPr lang="uk-UA" noProof="0" dirty="0" smtClean="0"/>
            <a:t>Юридична (правова) визначеність</a:t>
          </a:r>
          <a:endParaRPr lang="uk-UA" noProof="0" dirty="0"/>
        </a:p>
      </dgm:t>
    </dgm:pt>
    <dgm:pt modelId="{1352A595-0F2B-49AA-AB1F-395FD7850472}" type="parTrans" cxnId="{B7E21858-BA73-4B4C-85E4-7445E3D696F1}">
      <dgm:prSet/>
      <dgm:spPr/>
      <dgm:t>
        <a:bodyPr/>
        <a:lstStyle/>
        <a:p>
          <a:endParaRPr lang="ru-RU"/>
        </a:p>
      </dgm:t>
    </dgm:pt>
    <dgm:pt modelId="{22F2C687-5C86-4179-984F-686B7B33323A}" type="sibTrans" cxnId="{B7E21858-BA73-4B4C-85E4-7445E3D696F1}">
      <dgm:prSet/>
      <dgm:spPr/>
      <dgm:t>
        <a:bodyPr/>
        <a:lstStyle/>
        <a:p>
          <a:endParaRPr lang="ru-RU"/>
        </a:p>
      </dgm:t>
    </dgm:pt>
    <dgm:pt modelId="{2E0DFA00-A442-47F4-91FE-093DE2968A32}">
      <dgm:prSet phldrT="[Текст]"/>
      <dgm:spPr/>
      <dgm:t>
        <a:bodyPr/>
        <a:lstStyle/>
        <a:p>
          <a:r>
            <a:rPr lang="uk-UA" noProof="0" dirty="0" smtClean="0"/>
            <a:t>Запобігання зловживанню повноваженнями</a:t>
          </a:r>
          <a:endParaRPr lang="uk-UA" noProof="0" dirty="0"/>
        </a:p>
      </dgm:t>
    </dgm:pt>
    <dgm:pt modelId="{55F302DE-B397-4D96-A487-FB6FBE8D6009}" type="parTrans" cxnId="{BD9BA33B-3A78-484E-9AE3-1D3BBA085465}">
      <dgm:prSet/>
      <dgm:spPr/>
      <dgm:t>
        <a:bodyPr/>
        <a:lstStyle/>
        <a:p>
          <a:endParaRPr lang="ru-RU"/>
        </a:p>
      </dgm:t>
    </dgm:pt>
    <dgm:pt modelId="{ECA6467D-5313-4EBA-B244-BA527FD69339}" type="sibTrans" cxnId="{BD9BA33B-3A78-484E-9AE3-1D3BBA085465}">
      <dgm:prSet/>
      <dgm:spPr/>
      <dgm:t>
        <a:bodyPr/>
        <a:lstStyle/>
        <a:p>
          <a:endParaRPr lang="ru-RU"/>
        </a:p>
      </dgm:t>
    </dgm:pt>
    <dgm:pt modelId="{01AD59FD-9C67-4A2E-9C33-FD524C73E57B}">
      <dgm:prSet phldrT="[Текст]"/>
      <dgm:spPr/>
      <dgm:t>
        <a:bodyPr/>
        <a:lstStyle/>
        <a:p>
          <a:r>
            <a:rPr lang="uk-UA" noProof="0" dirty="0" smtClean="0"/>
            <a:t>Рівність перед законом</a:t>
          </a:r>
          <a:endParaRPr lang="uk-UA" noProof="0" dirty="0"/>
        </a:p>
      </dgm:t>
    </dgm:pt>
    <dgm:pt modelId="{A57F55CF-5753-4A06-AD7E-5F20B3618B0A}" type="parTrans" cxnId="{E9970CB5-3D0E-43FF-B289-1F84E77041BF}">
      <dgm:prSet/>
      <dgm:spPr/>
      <dgm:t>
        <a:bodyPr/>
        <a:lstStyle/>
        <a:p>
          <a:endParaRPr lang="ru-RU"/>
        </a:p>
      </dgm:t>
    </dgm:pt>
    <dgm:pt modelId="{1BBFE970-9275-49B2-BDFD-A45E59C95CBF}" type="sibTrans" cxnId="{E9970CB5-3D0E-43FF-B289-1F84E77041BF}">
      <dgm:prSet/>
      <dgm:spPr/>
      <dgm:t>
        <a:bodyPr/>
        <a:lstStyle/>
        <a:p>
          <a:endParaRPr lang="ru-RU"/>
        </a:p>
      </dgm:t>
    </dgm:pt>
    <dgm:pt modelId="{D9302481-593D-49A1-966B-2DD2A703010A}">
      <dgm:prSet phldrT="[Текст]"/>
      <dgm:spPr/>
      <dgm:t>
        <a:bodyPr/>
        <a:lstStyle/>
        <a:p>
          <a:r>
            <a:rPr lang="uk-UA" noProof="0" dirty="0" smtClean="0"/>
            <a:t>Недискримінація</a:t>
          </a:r>
          <a:endParaRPr lang="uk-UA" noProof="0" dirty="0"/>
        </a:p>
      </dgm:t>
    </dgm:pt>
    <dgm:pt modelId="{4D1D2D78-A1F0-4DE1-84D4-89CA1123216D}" type="parTrans" cxnId="{8063B7F0-6CC4-4D1D-A8AE-853D6D8997A5}">
      <dgm:prSet/>
      <dgm:spPr/>
      <dgm:t>
        <a:bodyPr/>
        <a:lstStyle/>
        <a:p>
          <a:endParaRPr lang="ru-RU"/>
        </a:p>
      </dgm:t>
    </dgm:pt>
    <dgm:pt modelId="{C960B5C8-96CF-4F1C-8838-5A73206AC146}" type="sibTrans" cxnId="{8063B7F0-6CC4-4D1D-A8AE-853D6D8997A5}">
      <dgm:prSet/>
      <dgm:spPr/>
      <dgm:t>
        <a:bodyPr/>
        <a:lstStyle/>
        <a:p>
          <a:endParaRPr lang="ru-RU"/>
        </a:p>
      </dgm:t>
    </dgm:pt>
    <dgm:pt modelId="{6CCE02E9-D84E-422A-BE31-463F2CF54E0E}">
      <dgm:prSet phldrT="[Текст]"/>
      <dgm:spPr/>
      <dgm:t>
        <a:bodyPr/>
        <a:lstStyle/>
        <a:p>
          <a:r>
            <a:rPr lang="uk-UA" noProof="0" dirty="0" smtClean="0"/>
            <a:t>Доступ до правосуддя</a:t>
          </a:r>
          <a:endParaRPr lang="uk-UA" noProof="0" dirty="0"/>
        </a:p>
      </dgm:t>
    </dgm:pt>
    <dgm:pt modelId="{5BA1F5EA-A394-4714-96D1-939C08477941}" type="parTrans" cxnId="{328BD3B1-3D40-4213-9257-732FC5E0D463}">
      <dgm:prSet/>
      <dgm:spPr/>
      <dgm:t>
        <a:bodyPr/>
        <a:lstStyle/>
        <a:p>
          <a:endParaRPr lang="ru-RU"/>
        </a:p>
      </dgm:t>
    </dgm:pt>
    <dgm:pt modelId="{31BC90BC-CDBA-49B8-8D70-B630643735F9}" type="sibTrans" cxnId="{328BD3B1-3D40-4213-9257-732FC5E0D463}">
      <dgm:prSet/>
      <dgm:spPr/>
      <dgm:t>
        <a:bodyPr/>
        <a:lstStyle/>
        <a:p>
          <a:endParaRPr lang="ru-RU"/>
        </a:p>
      </dgm:t>
    </dgm:pt>
    <dgm:pt modelId="{F3624BDC-FA6C-41FA-A80E-5F23D26313CA}" type="pres">
      <dgm:prSet presAssocID="{FC497AE1-D795-4E63-971D-CC0B1522FBA0}" presName="diagram" presStyleCnt="0">
        <dgm:presLayoutVars>
          <dgm:dir/>
          <dgm:resizeHandles val="exact"/>
        </dgm:presLayoutVars>
      </dgm:prSet>
      <dgm:spPr/>
      <dgm:t>
        <a:bodyPr/>
        <a:lstStyle/>
        <a:p>
          <a:endParaRPr lang="ru-RU"/>
        </a:p>
      </dgm:t>
    </dgm:pt>
    <dgm:pt modelId="{D0C68E57-F714-4820-A9CB-AA323EFCE612}" type="pres">
      <dgm:prSet presAssocID="{43235742-C7E0-459F-9D36-57A933B41BF4}" presName="node" presStyleLbl="node1" presStyleIdx="0" presStyleCnt="6">
        <dgm:presLayoutVars>
          <dgm:bulletEnabled val="1"/>
        </dgm:presLayoutVars>
      </dgm:prSet>
      <dgm:spPr/>
      <dgm:t>
        <a:bodyPr/>
        <a:lstStyle/>
        <a:p>
          <a:endParaRPr lang="ru-RU"/>
        </a:p>
      </dgm:t>
    </dgm:pt>
    <dgm:pt modelId="{EC762972-BC76-4503-B840-FC4CD8A8C75D}" type="pres">
      <dgm:prSet presAssocID="{D7E61D7B-5F9A-4B12-AD84-3E561E6DC534}" presName="sibTrans" presStyleCnt="0"/>
      <dgm:spPr/>
    </dgm:pt>
    <dgm:pt modelId="{48A7E9A9-8D69-4069-ACDB-29961991CED9}" type="pres">
      <dgm:prSet presAssocID="{94A45C4A-8E91-4D25-8C53-92431A27BCBF}" presName="node" presStyleLbl="node1" presStyleIdx="1" presStyleCnt="6">
        <dgm:presLayoutVars>
          <dgm:bulletEnabled val="1"/>
        </dgm:presLayoutVars>
      </dgm:prSet>
      <dgm:spPr/>
      <dgm:t>
        <a:bodyPr/>
        <a:lstStyle/>
        <a:p>
          <a:endParaRPr lang="ru-RU"/>
        </a:p>
      </dgm:t>
    </dgm:pt>
    <dgm:pt modelId="{5CFE1A03-27CE-4EBD-881F-658799481D5C}" type="pres">
      <dgm:prSet presAssocID="{22F2C687-5C86-4179-984F-686B7B33323A}" presName="sibTrans" presStyleCnt="0"/>
      <dgm:spPr/>
    </dgm:pt>
    <dgm:pt modelId="{CDD5C24E-131B-4399-8864-BB46340242D4}" type="pres">
      <dgm:prSet presAssocID="{2E0DFA00-A442-47F4-91FE-093DE2968A32}" presName="node" presStyleLbl="node1" presStyleIdx="2" presStyleCnt="6">
        <dgm:presLayoutVars>
          <dgm:bulletEnabled val="1"/>
        </dgm:presLayoutVars>
      </dgm:prSet>
      <dgm:spPr/>
      <dgm:t>
        <a:bodyPr/>
        <a:lstStyle/>
        <a:p>
          <a:endParaRPr lang="ru-RU"/>
        </a:p>
      </dgm:t>
    </dgm:pt>
    <dgm:pt modelId="{FA22F5AD-4234-463E-9DD9-790D827FC992}" type="pres">
      <dgm:prSet presAssocID="{ECA6467D-5313-4EBA-B244-BA527FD69339}" presName="sibTrans" presStyleCnt="0"/>
      <dgm:spPr/>
    </dgm:pt>
    <dgm:pt modelId="{5E079C7E-BEF3-40D2-891E-73733B4E5BC8}" type="pres">
      <dgm:prSet presAssocID="{6CCE02E9-D84E-422A-BE31-463F2CF54E0E}" presName="node" presStyleLbl="node1" presStyleIdx="3" presStyleCnt="6">
        <dgm:presLayoutVars>
          <dgm:bulletEnabled val="1"/>
        </dgm:presLayoutVars>
      </dgm:prSet>
      <dgm:spPr/>
      <dgm:t>
        <a:bodyPr/>
        <a:lstStyle/>
        <a:p>
          <a:endParaRPr lang="ru-RU"/>
        </a:p>
      </dgm:t>
    </dgm:pt>
    <dgm:pt modelId="{3D2375BF-293D-4F28-B29C-087CFE84F12E}" type="pres">
      <dgm:prSet presAssocID="{31BC90BC-CDBA-49B8-8D70-B630643735F9}" presName="sibTrans" presStyleCnt="0"/>
      <dgm:spPr/>
    </dgm:pt>
    <dgm:pt modelId="{AC440125-4A9A-4EC4-8A06-4D13871751AD}" type="pres">
      <dgm:prSet presAssocID="{01AD59FD-9C67-4A2E-9C33-FD524C73E57B}" presName="node" presStyleLbl="node1" presStyleIdx="4" presStyleCnt="6">
        <dgm:presLayoutVars>
          <dgm:bulletEnabled val="1"/>
        </dgm:presLayoutVars>
      </dgm:prSet>
      <dgm:spPr/>
      <dgm:t>
        <a:bodyPr/>
        <a:lstStyle/>
        <a:p>
          <a:endParaRPr lang="ru-RU"/>
        </a:p>
      </dgm:t>
    </dgm:pt>
    <dgm:pt modelId="{89D56EB5-1955-430B-899D-4E173C302897}" type="pres">
      <dgm:prSet presAssocID="{1BBFE970-9275-49B2-BDFD-A45E59C95CBF}" presName="sibTrans" presStyleCnt="0"/>
      <dgm:spPr/>
    </dgm:pt>
    <dgm:pt modelId="{87239A9D-CCBB-4619-AD2E-899C2FEA6D74}" type="pres">
      <dgm:prSet presAssocID="{D9302481-593D-49A1-966B-2DD2A703010A}" presName="node" presStyleLbl="node1" presStyleIdx="5" presStyleCnt="6">
        <dgm:presLayoutVars>
          <dgm:bulletEnabled val="1"/>
        </dgm:presLayoutVars>
      </dgm:prSet>
      <dgm:spPr/>
      <dgm:t>
        <a:bodyPr/>
        <a:lstStyle/>
        <a:p>
          <a:endParaRPr lang="ru-RU"/>
        </a:p>
      </dgm:t>
    </dgm:pt>
  </dgm:ptLst>
  <dgm:cxnLst>
    <dgm:cxn modelId="{BD9BA33B-3A78-484E-9AE3-1D3BBA085465}" srcId="{FC497AE1-D795-4E63-971D-CC0B1522FBA0}" destId="{2E0DFA00-A442-47F4-91FE-093DE2968A32}" srcOrd="2" destOrd="0" parTransId="{55F302DE-B397-4D96-A487-FB6FBE8D6009}" sibTransId="{ECA6467D-5313-4EBA-B244-BA527FD69339}"/>
    <dgm:cxn modelId="{A08EFFC3-E358-4136-BA8E-FAB602070254}" type="presOf" srcId="{43235742-C7E0-459F-9D36-57A933B41BF4}" destId="{D0C68E57-F714-4820-A9CB-AA323EFCE612}" srcOrd="0" destOrd="0" presId="urn:microsoft.com/office/officeart/2005/8/layout/default"/>
    <dgm:cxn modelId="{05FA783D-8241-4079-B48E-4403AF2D6283}" type="presOf" srcId="{2E0DFA00-A442-47F4-91FE-093DE2968A32}" destId="{CDD5C24E-131B-4399-8864-BB46340242D4}" srcOrd="0" destOrd="0" presId="urn:microsoft.com/office/officeart/2005/8/layout/default"/>
    <dgm:cxn modelId="{AE1FB5DE-E870-4F9D-8602-ECA15EAC19E0}" type="presOf" srcId="{01AD59FD-9C67-4A2E-9C33-FD524C73E57B}" destId="{AC440125-4A9A-4EC4-8A06-4D13871751AD}" srcOrd="0" destOrd="0" presId="urn:microsoft.com/office/officeart/2005/8/layout/default"/>
    <dgm:cxn modelId="{E9970CB5-3D0E-43FF-B289-1F84E77041BF}" srcId="{FC497AE1-D795-4E63-971D-CC0B1522FBA0}" destId="{01AD59FD-9C67-4A2E-9C33-FD524C73E57B}" srcOrd="4" destOrd="0" parTransId="{A57F55CF-5753-4A06-AD7E-5F20B3618B0A}" sibTransId="{1BBFE970-9275-49B2-BDFD-A45E59C95CBF}"/>
    <dgm:cxn modelId="{D5F59284-69BD-40F4-9B93-5920E3120D12}" type="presOf" srcId="{94A45C4A-8E91-4D25-8C53-92431A27BCBF}" destId="{48A7E9A9-8D69-4069-ACDB-29961991CED9}" srcOrd="0" destOrd="0" presId="urn:microsoft.com/office/officeart/2005/8/layout/default"/>
    <dgm:cxn modelId="{8063B7F0-6CC4-4D1D-A8AE-853D6D8997A5}" srcId="{FC497AE1-D795-4E63-971D-CC0B1522FBA0}" destId="{D9302481-593D-49A1-966B-2DD2A703010A}" srcOrd="5" destOrd="0" parTransId="{4D1D2D78-A1F0-4DE1-84D4-89CA1123216D}" sibTransId="{C960B5C8-96CF-4F1C-8838-5A73206AC146}"/>
    <dgm:cxn modelId="{CB69F1FF-D67B-42C4-8237-CC591DD0BB23}" srcId="{FC497AE1-D795-4E63-971D-CC0B1522FBA0}" destId="{43235742-C7E0-459F-9D36-57A933B41BF4}" srcOrd="0" destOrd="0" parTransId="{38EBC0E8-38F0-4FA4-98F3-6E9CB82BE5A6}" sibTransId="{D7E61D7B-5F9A-4B12-AD84-3E561E6DC534}"/>
    <dgm:cxn modelId="{18F6EB3A-C924-4CD0-8021-4F92FB74F8E2}" type="presOf" srcId="{D9302481-593D-49A1-966B-2DD2A703010A}" destId="{87239A9D-CCBB-4619-AD2E-899C2FEA6D74}" srcOrd="0" destOrd="0" presId="urn:microsoft.com/office/officeart/2005/8/layout/default"/>
    <dgm:cxn modelId="{4AA0B3DC-FA8C-42A2-8F87-6BB19B192E06}" type="presOf" srcId="{FC497AE1-D795-4E63-971D-CC0B1522FBA0}" destId="{F3624BDC-FA6C-41FA-A80E-5F23D26313CA}" srcOrd="0" destOrd="0" presId="urn:microsoft.com/office/officeart/2005/8/layout/default"/>
    <dgm:cxn modelId="{B7E21858-BA73-4B4C-85E4-7445E3D696F1}" srcId="{FC497AE1-D795-4E63-971D-CC0B1522FBA0}" destId="{94A45C4A-8E91-4D25-8C53-92431A27BCBF}" srcOrd="1" destOrd="0" parTransId="{1352A595-0F2B-49AA-AB1F-395FD7850472}" sibTransId="{22F2C687-5C86-4179-984F-686B7B33323A}"/>
    <dgm:cxn modelId="{328BD3B1-3D40-4213-9257-732FC5E0D463}" srcId="{FC497AE1-D795-4E63-971D-CC0B1522FBA0}" destId="{6CCE02E9-D84E-422A-BE31-463F2CF54E0E}" srcOrd="3" destOrd="0" parTransId="{5BA1F5EA-A394-4714-96D1-939C08477941}" sibTransId="{31BC90BC-CDBA-49B8-8D70-B630643735F9}"/>
    <dgm:cxn modelId="{9F9FCE63-F141-40D2-A6EC-C47E3A046CEF}" type="presOf" srcId="{6CCE02E9-D84E-422A-BE31-463F2CF54E0E}" destId="{5E079C7E-BEF3-40D2-891E-73733B4E5BC8}" srcOrd="0" destOrd="0" presId="urn:microsoft.com/office/officeart/2005/8/layout/default"/>
    <dgm:cxn modelId="{113ADDBA-D4AB-4312-A72A-09FBDE4A29A4}" type="presParOf" srcId="{F3624BDC-FA6C-41FA-A80E-5F23D26313CA}" destId="{D0C68E57-F714-4820-A9CB-AA323EFCE612}" srcOrd="0" destOrd="0" presId="urn:microsoft.com/office/officeart/2005/8/layout/default"/>
    <dgm:cxn modelId="{4DA2029F-679B-44A4-B47E-D550B596EE0C}" type="presParOf" srcId="{F3624BDC-FA6C-41FA-A80E-5F23D26313CA}" destId="{EC762972-BC76-4503-B840-FC4CD8A8C75D}" srcOrd="1" destOrd="0" presId="urn:microsoft.com/office/officeart/2005/8/layout/default"/>
    <dgm:cxn modelId="{D0010D3F-6D39-4169-B819-99C19E0EAE0D}" type="presParOf" srcId="{F3624BDC-FA6C-41FA-A80E-5F23D26313CA}" destId="{48A7E9A9-8D69-4069-ACDB-29961991CED9}" srcOrd="2" destOrd="0" presId="urn:microsoft.com/office/officeart/2005/8/layout/default"/>
    <dgm:cxn modelId="{288A4DE3-D763-4696-BC6E-905137C727FB}" type="presParOf" srcId="{F3624BDC-FA6C-41FA-A80E-5F23D26313CA}" destId="{5CFE1A03-27CE-4EBD-881F-658799481D5C}" srcOrd="3" destOrd="0" presId="urn:microsoft.com/office/officeart/2005/8/layout/default"/>
    <dgm:cxn modelId="{BB6A762A-CD04-4782-9F16-2A76CE489F03}" type="presParOf" srcId="{F3624BDC-FA6C-41FA-A80E-5F23D26313CA}" destId="{CDD5C24E-131B-4399-8864-BB46340242D4}" srcOrd="4" destOrd="0" presId="urn:microsoft.com/office/officeart/2005/8/layout/default"/>
    <dgm:cxn modelId="{6EAD1316-3326-4B35-8C74-495C66640941}" type="presParOf" srcId="{F3624BDC-FA6C-41FA-A80E-5F23D26313CA}" destId="{FA22F5AD-4234-463E-9DD9-790D827FC992}" srcOrd="5" destOrd="0" presId="urn:microsoft.com/office/officeart/2005/8/layout/default"/>
    <dgm:cxn modelId="{459F9E9F-955E-4200-BB6C-55ED0B7F1C77}" type="presParOf" srcId="{F3624BDC-FA6C-41FA-A80E-5F23D26313CA}" destId="{5E079C7E-BEF3-40D2-891E-73733B4E5BC8}" srcOrd="6" destOrd="0" presId="urn:microsoft.com/office/officeart/2005/8/layout/default"/>
    <dgm:cxn modelId="{BDD18585-D2A7-421C-BEF7-D0B4E8B1A5C8}" type="presParOf" srcId="{F3624BDC-FA6C-41FA-A80E-5F23D26313CA}" destId="{3D2375BF-293D-4F28-B29C-087CFE84F12E}" srcOrd="7" destOrd="0" presId="urn:microsoft.com/office/officeart/2005/8/layout/default"/>
    <dgm:cxn modelId="{DFC005E9-E00B-42CB-9998-AFB720A13C5D}" type="presParOf" srcId="{F3624BDC-FA6C-41FA-A80E-5F23D26313CA}" destId="{AC440125-4A9A-4EC4-8A06-4D13871751AD}" srcOrd="8" destOrd="0" presId="urn:microsoft.com/office/officeart/2005/8/layout/default"/>
    <dgm:cxn modelId="{A8268BB6-70E9-42E8-81D5-CE56972B7767}" type="presParOf" srcId="{F3624BDC-FA6C-41FA-A80E-5F23D26313CA}" destId="{89D56EB5-1955-430B-899D-4E173C302897}" srcOrd="9" destOrd="0" presId="urn:microsoft.com/office/officeart/2005/8/layout/default"/>
    <dgm:cxn modelId="{BF575D65-29F0-4581-A0D4-064BD3D11F35}" type="presParOf" srcId="{F3624BDC-FA6C-41FA-A80E-5F23D26313CA}" destId="{87239A9D-CCBB-4619-AD2E-899C2FEA6D74}" srcOrd="1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6673A5C-5223-4A0E-A1BE-71E6FCF6462D}" type="doc">
      <dgm:prSet loTypeId="urn:microsoft.com/office/officeart/2005/8/layout/default" loCatId="list" qsTypeId="urn:microsoft.com/office/officeart/2005/8/quickstyle/simple1" qsCatId="simple" csTypeId="urn:microsoft.com/office/officeart/2005/8/colors/accent1_1" csCatId="accent1" phldr="1"/>
      <dgm:spPr/>
      <dgm:t>
        <a:bodyPr/>
        <a:lstStyle/>
        <a:p>
          <a:endParaRPr lang="ru-RU"/>
        </a:p>
      </dgm:t>
    </dgm:pt>
    <dgm:pt modelId="{75774F4B-1BB2-49B3-9218-5F9FEB2CD446}">
      <dgm:prSet phldrT="[Текст]"/>
      <dgm:spPr/>
      <dgm:t>
        <a:bodyPr/>
        <a:lstStyle/>
        <a:p>
          <a:r>
            <a:rPr lang="uk-UA" dirty="0" smtClean="0"/>
            <a:t>У межах дотримання принципу законності адвокат </a:t>
          </a:r>
          <a:r>
            <a:rPr lang="uk-UA" dirty="0" smtClean="0">
              <a:solidFill>
                <a:schemeClr val="accent2"/>
              </a:solidFill>
            </a:rPr>
            <a:t>зобов'язаний у своїй професійній діяльності виходити з переваги інтересів клієнта</a:t>
          </a:r>
          <a:endParaRPr lang="ru-RU" dirty="0">
            <a:solidFill>
              <a:schemeClr val="accent2"/>
            </a:solidFill>
            <a:latin typeface="+mj-lt"/>
          </a:endParaRPr>
        </a:p>
      </dgm:t>
    </dgm:pt>
    <dgm:pt modelId="{84D1F63B-5DF3-4DB3-91A5-178EF42B6BB5}" type="parTrans" cxnId="{EE352C6C-6104-49DD-8606-DEF7185E2D1A}">
      <dgm:prSet/>
      <dgm:spPr/>
      <dgm:t>
        <a:bodyPr/>
        <a:lstStyle/>
        <a:p>
          <a:endParaRPr lang="ru-RU"/>
        </a:p>
      </dgm:t>
    </dgm:pt>
    <dgm:pt modelId="{430486E0-83C8-4A45-AEC3-B9FCB1F6D4EE}" type="sibTrans" cxnId="{EE352C6C-6104-49DD-8606-DEF7185E2D1A}">
      <dgm:prSet/>
      <dgm:spPr/>
      <dgm:t>
        <a:bodyPr/>
        <a:lstStyle/>
        <a:p>
          <a:endParaRPr lang="ru-RU"/>
        </a:p>
      </dgm:t>
    </dgm:pt>
    <dgm:pt modelId="{23A70204-2D68-4BDE-95C8-F60D516B7211}" type="pres">
      <dgm:prSet presAssocID="{A6673A5C-5223-4A0E-A1BE-71E6FCF6462D}" presName="diagram" presStyleCnt="0">
        <dgm:presLayoutVars>
          <dgm:dir/>
          <dgm:resizeHandles val="exact"/>
        </dgm:presLayoutVars>
      </dgm:prSet>
      <dgm:spPr/>
      <dgm:t>
        <a:bodyPr/>
        <a:lstStyle/>
        <a:p>
          <a:endParaRPr lang="ru-RU"/>
        </a:p>
      </dgm:t>
    </dgm:pt>
    <dgm:pt modelId="{7A812837-8E2E-4088-A300-1F52823FF11F}" type="pres">
      <dgm:prSet presAssocID="{75774F4B-1BB2-49B3-9218-5F9FEB2CD446}" presName="node" presStyleLbl="node1" presStyleIdx="0" presStyleCnt="1">
        <dgm:presLayoutVars>
          <dgm:bulletEnabled val="1"/>
        </dgm:presLayoutVars>
      </dgm:prSet>
      <dgm:spPr/>
      <dgm:t>
        <a:bodyPr/>
        <a:lstStyle/>
        <a:p>
          <a:endParaRPr lang="ru-RU"/>
        </a:p>
      </dgm:t>
    </dgm:pt>
  </dgm:ptLst>
  <dgm:cxnLst>
    <dgm:cxn modelId="{095D5424-34D0-4DA1-A241-FB6A041F90B3}" type="presOf" srcId="{A6673A5C-5223-4A0E-A1BE-71E6FCF6462D}" destId="{23A70204-2D68-4BDE-95C8-F60D516B7211}" srcOrd="0" destOrd="0" presId="urn:microsoft.com/office/officeart/2005/8/layout/default"/>
    <dgm:cxn modelId="{E92E81A3-7E72-433D-8DAA-DAAE605C5400}" type="presOf" srcId="{75774F4B-1BB2-49B3-9218-5F9FEB2CD446}" destId="{7A812837-8E2E-4088-A300-1F52823FF11F}" srcOrd="0" destOrd="0" presId="urn:microsoft.com/office/officeart/2005/8/layout/default"/>
    <dgm:cxn modelId="{EE352C6C-6104-49DD-8606-DEF7185E2D1A}" srcId="{A6673A5C-5223-4A0E-A1BE-71E6FCF6462D}" destId="{75774F4B-1BB2-49B3-9218-5F9FEB2CD446}" srcOrd="0" destOrd="0" parTransId="{84D1F63B-5DF3-4DB3-91A5-178EF42B6BB5}" sibTransId="{430486E0-83C8-4A45-AEC3-B9FCB1F6D4EE}"/>
    <dgm:cxn modelId="{65B3B0EC-9137-4ED3-BE14-B5AA61A4AC20}" type="presParOf" srcId="{23A70204-2D68-4BDE-95C8-F60D516B7211}" destId="{7A812837-8E2E-4088-A300-1F52823FF11F}" srcOrd="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6673A5C-5223-4A0E-A1BE-71E6FCF6462D}" type="doc">
      <dgm:prSet loTypeId="urn:microsoft.com/office/officeart/2005/8/layout/default" loCatId="list" qsTypeId="urn:microsoft.com/office/officeart/2005/8/quickstyle/simple1" qsCatId="simple" csTypeId="urn:microsoft.com/office/officeart/2005/8/colors/accent1_1" csCatId="accent1" phldr="1"/>
      <dgm:spPr/>
      <dgm:t>
        <a:bodyPr/>
        <a:lstStyle/>
        <a:p>
          <a:endParaRPr lang="ru-RU"/>
        </a:p>
      </dgm:t>
    </dgm:pt>
    <dgm:pt modelId="{75774F4B-1BB2-49B3-9218-5F9FEB2CD446}">
      <dgm:prSet phldrT="[Текст]"/>
      <dgm:spPr/>
      <dgm:t>
        <a:bodyPr/>
        <a:lstStyle/>
        <a:p>
          <a:r>
            <a:rPr lang="uk-UA" dirty="0" smtClean="0"/>
            <a:t>Адвокат, який надає безоплатну вторинну правову допомогу на підставі доручення органу (установи) з надання безоплатної вторинної правової допомоги, </a:t>
          </a:r>
          <a:r>
            <a:rPr lang="uk-UA" dirty="0" smtClean="0">
              <a:solidFill>
                <a:schemeClr val="accent2"/>
              </a:solidFill>
            </a:rPr>
            <a:t>зобов'язаний виходити з переваги інтересів особи, якій йому доручено надавати безоплатну правову допомогу, перед своїми власними інтересами та не спонукати її до укладення Договору про надання професійної правничої (правової) допомоги з ним особисто або з адвокатським бюро, адвокатським об'єднанням чи іншим суб'єктом або адвокатом   </a:t>
          </a:r>
          <a:r>
            <a:rPr lang="uk-UA" b="1" dirty="0" smtClean="0"/>
            <a:t>(ч. 5 ст. 8 ПАЕ)</a:t>
          </a:r>
          <a:endParaRPr lang="en-US" dirty="0" smtClean="0"/>
        </a:p>
        <a:p>
          <a:endParaRPr lang="ru-RU" dirty="0">
            <a:latin typeface="+mj-lt"/>
          </a:endParaRPr>
        </a:p>
      </dgm:t>
    </dgm:pt>
    <dgm:pt modelId="{84D1F63B-5DF3-4DB3-91A5-178EF42B6BB5}" type="parTrans" cxnId="{EE352C6C-6104-49DD-8606-DEF7185E2D1A}">
      <dgm:prSet/>
      <dgm:spPr/>
      <dgm:t>
        <a:bodyPr/>
        <a:lstStyle/>
        <a:p>
          <a:endParaRPr lang="ru-RU"/>
        </a:p>
      </dgm:t>
    </dgm:pt>
    <dgm:pt modelId="{430486E0-83C8-4A45-AEC3-B9FCB1F6D4EE}" type="sibTrans" cxnId="{EE352C6C-6104-49DD-8606-DEF7185E2D1A}">
      <dgm:prSet/>
      <dgm:spPr/>
      <dgm:t>
        <a:bodyPr/>
        <a:lstStyle/>
        <a:p>
          <a:endParaRPr lang="ru-RU"/>
        </a:p>
      </dgm:t>
    </dgm:pt>
    <dgm:pt modelId="{7C69F39F-BBAD-4BF1-9024-73C3C6A33CFE}" type="pres">
      <dgm:prSet presAssocID="{A6673A5C-5223-4A0E-A1BE-71E6FCF6462D}" presName="diagram" presStyleCnt="0">
        <dgm:presLayoutVars>
          <dgm:dir/>
          <dgm:resizeHandles val="exact"/>
        </dgm:presLayoutVars>
      </dgm:prSet>
      <dgm:spPr/>
      <dgm:t>
        <a:bodyPr/>
        <a:lstStyle/>
        <a:p>
          <a:endParaRPr lang="ru-RU"/>
        </a:p>
      </dgm:t>
    </dgm:pt>
    <dgm:pt modelId="{E2A953F6-5F27-4907-ABB0-C193654EC4E8}" type="pres">
      <dgm:prSet presAssocID="{75774F4B-1BB2-49B3-9218-5F9FEB2CD446}" presName="node" presStyleLbl="node1" presStyleIdx="0" presStyleCnt="1">
        <dgm:presLayoutVars>
          <dgm:bulletEnabled val="1"/>
        </dgm:presLayoutVars>
      </dgm:prSet>
      <dgm:spPr/>
      <dgm:t>
        <a:bodyPr/>
        <a:lstStyle/>
        <a:p>
          <a:endParaRPr lang="ru-RU"/>
        </a:p>
      </dgm:t>
    </dgm:pt>
  </dgm:ptLst>
  <dgm:cxnLst>
    <dgm:cxn modelId="{80B8BEC9-C3F9-4307-8AC3-46BE7D013E68}" type="presOf" srcId="{A6673A5C-5223-4A0E-A1BE-71E6FCF6462D}" destId="{7C69F39F-BBAD-4BF1-9024-73C3C6A33CFE}" srcOrd="0" destOrd="0" presId="urn:microsoft.com/office/officeart/2005/8/layout/default"/>
    <dgm:cxn modelId="{F2E4C4CF-D939-41DD-BF73-45CFC4C2FE63}" type="presOf" srcId="{75774F4B-1BB2-49B3-9218-5F9FEB2CD446}" destId="{E2A953F6-5F27-4907-ABB0-C193654EC4E8}" srcOrd="0" destOrd="0" presId="urn:microsoft.com/office/officeart/2005/8/layout/default"/>
    <dgm:cxn modelId="{EE352C6C-6104-49DD-8606-DEF7185E2D1A}" srcId="{A6673A5C-5223-4A0E-A1BE-71E6FCF6462D}" destId="{75774F4B-1BB2-49B3-9218-5F9FEB2CD446}" srcOrd="0" destOrd="0" parTransId="{84D1F63B-5DF3-4DB3-91A5-178EF42B6BB5}" sibTransId="{430486E0-83C8-4A45-AEC3-B9FCB1F6D4EE}"/>
    <dgm:cxn modelId="{00CEBC2A-52B2-4C30-9290-48865EDCCBC3}" type="presParOf" srcId="{7C69F39F-BBAD-4BF1-9024-73C3C6A33CFE}" destId="{E2A953F6-5F27-4907-ABB0-C193654EC4E8}" srcOrd="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6673A5C-5223-4A0E-A1BE-71E6FCF6462D}" type="doc">
      <dgm:prSet loTypeId="urn:microsoft.com/office/officeart/2005/8/layout/default" loCatId="list" qsTypeId="urn:microsoft.com/office/officeart/2005/8/quickstyle/simple1" qsCatId="simple" csTypeId="urn:microsoft.com/office/officeart/2005/8/colors/accent1_1" csCatId="accent1" phldr="1"/>
      <dgm:spPr/>
      <dgm:t>
        <a:bodyPr/>
        <a:lstStyle/>
        <a:p>
          <a:endParaRPr lang="ru-RU"/>
        </a:p>
      </dgm:t>
    </dgm:pt>
    <dgm:pt modelId="{75774F4B-1BB2-49B3-9218-5F9FEB2CD446}">
      <dgm:prSet phldrT="[Текст]"/>
      <dgm:spPr/>
      <dgm:t>
        <a:bodyPr/>
        <a:lstStyle/>
        <a:p>
          <a:r>
            <a:rPr lang="uk-UA" dirty="0" smtClean="0">
              <a:solidFill>
                <a:schemeClr val="accent2"/>
              </a:solidFill>
            </a:rPr>
            <a:t>Будь-яка особа, яка не має адвоката, у випадках, коли інтереси правосуддя вимагають цього, повинна бути забезпечена допомогою адвоката, котрий має відповідну компетенцію та досвід ведення таких справ, щоб забезпечити їй ефективну професійну правничу (правову) допомогу</a:t>
          </a:r>
          <a:endParaRPr lang="uk-UA" b="1" dirty="0" smtClean="0">
            <a:solidFill>
              <a:schemeClr val="accent2"/>
            </a:solidFill>
          </a:endParaRPr>
        </a:p>
      </dgm:t>
    </dgm:pt>
    <dgm:pt modelId="{84D1F63B-5DF3-4DB3-91A5-178EF42B6BB5}" type="parTrans" cxnId="{EE352C6C-6104-49DD-8606-DEF7185E2D1A}">
      <dgm:prSet/>
      <dgm:spPr/>
      <dgm:t>
        <a:bodyPr/>
        <a:lstStyle/>
        <a:p>
          <a:endParaRPr lang="ru-RU"/>
        </a:p>
      </dgm:t>
    </dgm:pt>
    <dgm:pt modelId="{430486E0-83C8-4A45-AEC3-B9FCB1F6D4EE}" type="sibTrans" cxnId="{EE352C6C-6104-49DD-8606-DEF7185E2D1A}">
      <dgm:prSet/>
      <dgm:spPr/>
      <dgm:t>
        <a:bodyPr/>
        <a:lstStyle/>
        <a:p>
          <a:endParaRPr lang="ru-RU"/>
        </a:p>
      </dgm:t>
    </dgm:pt>
    <dgm:pt modelId="{AF39AB9C-3FFE-4DDE-BA54-AF0F61B9CC28}" type="pres">
      <dgm:prSet presAssocID="{A6673A5C-5223-4A0E-A1BE-71E6FCF6462D}" presName="diagram" presStyleCnt="0">
        <dgm:presLayoutVars>
          <dgm:dir/>
          <dgm:resizeHandles val="exact"/>
        </dgm:presLayoutVars>
      </dgm:prSet>
      <dgm:spPr/>
      <dgm:t>
        <a:bodyPr/>
        <a:lstStyle/>
        <a:p>
          <a:endParaRPr lang="ru-RU"/>
        </a:p>
      </dgm:t>
    </dgm:pt>
    <dgm:pt modelId="{B8D214FC-283F-40C3-821E-981C420B3E4A}" type="pres">
      <dgm:prSet presAssocID="{75774F4B-1BB2-49B3-9218-5F9FEB2CD446}" presName="node" presStyleLbl="node1" presStyleIdx="0" presStyleCnt="1">
        <dgm:presLayoutVars>
          <dgm:bulletEnabled val="1"/>
        </dgm:presLayoutVars>
      </dgm:prSet>
      <dgm:spPr/>
      <dgm:t>
        <a:bodyPr/>
        <a:lstStyle/>
        <a:p>
          <a:endParaRPr lang="ru-RU"/>
        </a:p>
      </dgm:t>
    </dgm:pt>
  </dgm:ptLst>
  <dgm:cxnLst>
    <dgm:cxn modelId="{EE352C6C-6104-49DD-8606-DEF7185E2D1A}" srcId="{A6673A5C-5223-4A0E-A1BE-71E6FCF6462D}" destId="{75774F4B-1BB2-49B3-9218-5F9FEB2CD446}" srcOrd="0" destOrd="0" parTransId="{84D1F63B-5DF3-4DB3-91A5-178EF42B6BB5}" sibTransId="{430486E0-83C8-4A45-AEC3-B9FCB1F6D4EE}"/>
    <dgm:cxn modelId="{EF8A3998-3EC3-40F6-B43D-7AB9F4D457CF}" type="presOf" srcId="{75774F4B-1BB2-49B3-9218-5F9FEB2CD446}" destId="{B8D214FC-283F-40C3-821E-981C420B3E4A}" srcOrd="0" destOrd="0" presId="urn:microsoft.com/office/officeart/2005/8/layout/default"/>
    <dgm:cxn modelId="{05BA8228-9FAE-4D4C-A529-453E3B26C46A}" type="presOf" srcId="{A6673A5C-5223-4A0E-A1BE-71E6FCF6462D}" destId="{AF39AB9C-3FFE-4DDE-BA54-AF0F61B9CC28}" srcOrd="0" destOrd="0" presId="urn:microsoft.com/office/officeart/2005/8/layout/default"/>
    <dgm:cxn modelId="{D1F75E35-7329-4E0A-8A60-39CC7F137912}" type="presParOf" srcId="{AF39AB9C-3FFE-4DDE-BA54-AF0F61B9CC28}" destId="{B8D214FC-283F-40C3-821E-981C420B3E4A}" srcOrd="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6673A5C-5223-4A0E-A1BE-71E6FCF6462D}" type="doc">
      <dgm:prSet loTypeId="urn:microsoft.com/office/officeart/2005/8/layout/default" loCatId="list" qsTypeId="urn:microsoft.com/office/officeart/2005/8/quickstyle/simple1" qsCatId="simple" csTypeId="urn:microsoft.com/office/officeart/2005/8/colors/accent1_1" csCatId="accent1" phldr="1"/>
      <dgm:spPr/>
      <dgm:t>
        <a:bodyPr/>
        <a:lstStyle/>
        <a:p>
          <a:endParaRPr lang="ru-RU"/>
        </a:p>
      </dgm:t>
    </dgm:pt>
    <dgm:pt modelId="{75774F4B-1BB2-49B3-9218-5F9FEB2CD446}">
      <dgm:prSet phldrT="[Текст]"/>
      <dgm:spPr/>
      <dgm:t>
        <a:bodyPr/>
        <a:lstStyle/>
        <a:p>
          <a:r>
            <a:rPr lang="uk-UA" dirty="0" smtClean="0"/>
            <a:t>Адвокат, з яким органом (установою) з надання безоплатної вторинної правової допомоги укладено договір (контракт), </a:t>
          </a:r>
          <a:r>
            <a:rPr lang="uk-UA" dirty="0" smtClean="0">
              <a:solidFill>
                <a:schemeClr val="accent2"/>
              </a:solidFill>
            </a:rPr>
            <a:t>зобов'язаний виходити з пріоритету інтересів особи перед своїми власними інтересами та інтересами інших осіб</a:t>
          </a:r>
          <a:endParaRPr lang="ru-RU" dirty="0">
            <a:solidFill>
              <a:schemeClr val="accent2"/>
            </a:solidFill>
            <a:latin typeface="+mj-lt"/>
          </a:endParaRPr>
        </a:p>
      </dgm:t>
    </dgm:pt>
    <dgm:pt modelId="{84D1F63B-5DF3-4DB3-91A5-178EF42B6BB5}" type="parTrans" cxnId="{EE352C6C-6104-49DD-8606-DEF7185E2D1A}">
      <dgm:prSet/>
      <dgm:spPr/>
      <dgm:t>
        <a:bodyPr/>
        <a:lstStyle/>
        <a:p>
          <a:endParaRPr lang="ru-RU"/>
        </a:p>
      </dgm:t>
    </dgm:pt>
    <dgm:pt modelId="{430486E0-83C8-4A45-AEC3-B9FCB1F6D4EE}" type="sibTrans" cxnId="{EE352C6C-6104-49DD-8606-DEF7185E2D1A}">
      <dgm:prSet/>
      <dgm:spPr/>
      <dgm:t>
        <a:bodyPr/>
        <a:lstStyle/>
        <a:p>
          <a:endParaRPr lang="ru-RU"/>
        </a:p>
      </dgm:t>
    </dgm:pt>
    <dgm:pt modelId="{8A769C96-E29A-46D5-AB14-0C09A3347628}" type="pres">
      <dgm:prSet presAssocID="{A6673A5C-5223-4A0E-A1BE-71E6FCF6462D}" presName="diagram" presStyleCnt="0">
        <dgm:presLayoutVars>
          <dgm:dir/>
          <dgm:resizeHandles val="exact"/>
        </dgm:presLayoutVars>
      </dgm:prSet>
      <dgm:spPr/>
      <dgm:t>
        <a:bodyPr/>
        <a:lstStyle/>
        <a:p>
          <a:endParaRPr lang="ru-RU"/>
        </a:p>
      </dgm:t>
    </dgm:pt>
    <dgm:pt modelId="{2710004C-8A85-4EF0-9B7C-3D2A080B8A4A}" type="pres">
      <dgm:prSet presAssocID="{75774F4B-1BB2-49B3-9218-5F9FEB2CD446}" presName="node" presStyleLbl="node1" presStyleIdx="0" presStyleCnt="1">
        <dgm:presLayoutVars>
          <dgm:bulletEnabled val="1"/>
        </dgm:presLayoutVars>
      </dgm:prSet>
      <dgm:spPr/>
      <dgm:t>
        <a:bodyPr/>
        <a:lstStyle/>
        <a:p>
          <a:endParaRPr lang="ru-RU"/>
        </a:p>
      </dgm:t>
    </dgm:pt>
  </dgm:ptLst>
  <dgm:cxnLst>
    <dgm:cxn modelId="{8EB4470F-C828-4CC2-9B0D-AC53F2CEBB4C}" type="presOf" srcId="{A6673A5C-5223-4A0E-A1BE-71E6FCF6462D}" destId="{8A769C96-E29A-46D5-AB14-0C09A3347628}" srcOrd="0" destOrd="0" presId="urn:microsoft.com/office/officeart/2005/8/layout/default"/>
    <dgm:cxn modelId="{EE352C6C-6104-49DD-8606-DEF7185E2D1A}" srcId="{A6673A5C-5223-4A0E-A1BE-71E6FCF6462D}" destId="{75774F4B-1BB2-49B3-9218-5F9FEB2CD446}" srcOrd="0" destOrd="0" parTransId="{84D1F63B-5DF3-4DB3-91A5-178EF42B6BB5}" sibTransId="{430486E0-83C8-4A45-AEC3-B9FCB1F6D4EE}"/>
    <dgm:cxn modelId="{A4FB4954-2AA6-4F43-BC93-D596147444A2}" type="presOf" srcId="{75774F4B-1BB2-49B3-9218-5F9FEB2CD446}" destId="{2710004C-8A85-4EF0-9B7C-3D2A080B8A4A}" srcOrd="0" destOrd="0" presId="urn:microsoft.com/office/officeart/2005/8/layout/default"/>
    <dgm:cxn modelId="{B23A9D61-3967-4111-9BA9-F7E69EDAA437}" type="presParOf" srcId="{8A769C96-E29A-46D5-AB14-0C09A3347628}" destId="{2710004C-8A85-4EF0-9B7C-3D2A080B8A4A}" srcOrd="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A6673A5C-5223-4A0E-A1BE-71E6FCF6462D}" type="doc">
      <dgm:prSet loTypeId="urn:microsoft.com/office/officeart/2005/8/layout/default" loCatId="list" qsTypeId="urn:microsoft.com/office/officeart/2005/8/quickstyle/simple1" qsCatId="simple" csTypeId="urn:microsoft.com/office/officeart/2005/8/colors/accent1_1" csCatId="accent1" phldr="1"/>
      <dgm:spPr/>
      <dgm:t>
        <a:bodyPr/>
        <a:lstStyle/>
        <a:p>
          <a:endParaRPr lang="ru-RU"/>
        </a:p>
      </dgm:t>
    </dgm:pt>
    <dgm:pt modelId="{75774F4B-1BB2-49B3-9218-5F9FEB2CD446}">
      <dgm:prSet phldrT="[Текст]"/>
      <dgm:spPr/>
      <dgm:t>
        <a:bodyPr/>
        <a:lstStyle/>
        <a:p>
          <a:r>
            <a:rPr lang="uk-UA" b="0" i="0" noProof="0" dirty="0" smtClean="0"/>
            <a:t>Адвокат </a:t>
          </a:r>
          <a:r>
            <a:rPr lang="uk-UA" b="0" i="0" noProof="0" dirty="0" smtClean="0">
              <a:solidFill>
                <a:schemeClr val="accent2"/>
              </a:solidFill>
            </a:rPr>
            <a:t>зобов'язаний надавати професійну правничу (правову) допомогу клієнту, здійснювати його захист та представництво компетентно і добросовісно, що передбачає: </a:t>
          </a:r>
        </a:p>
      </dgm:t>
    </dgm:pt>
    <dgm:pt modelId="{84D1F63B-5DF3-4DB3-91A5-178EF42B6BB5}" type="parTrans" cxnId="{EE352C6C-6104-49DD-8606-DEF7185E2D1A}">
      <dgm:prSet/>
      <dgm:spPr/>
      <dgm:t>
        <a:bodyPr/>
        <a:lstStyle/>
        <a:p>
          <a:endParaRPr lang="ru-RU"/>
        </a:p>
      </dgm:t>
    </dgm:pt>
    <dgm:pt modelId="{430486E0-83C8-4A45-AEC3-B9FCB1F6D4EE}" type="sibTrans" cxnId="{EE352C6C-6104-49DD-8606-DEF7185E2D1A}">
      <dgm:prSet/>
      <dgm:spPr/>
      <dgm:t>
        <a:bodyPr/>
        <a:lstStyle/>
        <a:p>
          <a:endParaRPr lang="ru-RU"/>
        </a:p>
      </dgm:t>
    </dgm:pt>
    <dgm:pt modelId="{1E3F48CA-B534-49B6-91D6-4C3979FC2AAD}" type="pres">
      <dgm:prSet presAssocID="{A6673A5C-5223-4A0E-A1BE-71E6FCF6462D}" presName="diagram" presStyleCnt="0">
        <dgm:presLayoutVars>
          <dgm:dir/>
          <dgm:resizeHandles val="exact"/>
        </dgm:presLayoutVars>
      </dgm:prSet>
      <dgm:spPr/>
      <dgm:t>
        <a:bodyPr/>
        <a:lstStyle/>
        <a:p>
          <a:endParaRPr lang="ru-RU"/>
        </a:p>
      </dgm:t>
    </dgm:pt>
    <dgm:pt modelId="{A3469D46-A3DF-4451-9FED-7FAD66FB092D}" type="pres">
      <dgm:prSet presAssocID="{75774F4B-1BB2-49B3-9218-5F9FEB2CD446}" presName="node" presStyleLbl="node1" presStyleIdx="0" presStyleCnt="1">
        <dgm:presLayoutVars>
          <dgm:bulletEnabled val="1"/>
        </dgm:presLayoutVars>
      </dgm:prSet>
      <dgm:spPr/>
      <dgm:t>
        <a:bodyPr/>
        <a:lstStyle/>
        <a:p>
          <a:endParaRPr lang="ru-RU"/>
        </a:p>
      </dgm:t>
    </dgm:pt>
  </dgm:ptLst>
  <dgm:cxnLst>
    <dgm:cxn modelId="{C9CA6717-7B8A-4605-B7C4-5B35FC12BF1D}" type="presOf" srcId="{A6673A5C-5223-4A0E-A1BE-71E6FCF6462D}" destId="{1E3F48CA-B534-49B6-91D6-4C3979FC2AAD}" srcOrd="0" destOrd="0" presId="urn:microsoft.com/office/officeart/2005/8/layout/default"/>
    <dgm:cxn modelId="{EE352C6C-6104-49DD-8606-DEF7185E2D1A}" srcId="{A6673A5C-5223-4A0E-A1BE-71E6FCF6462D}" destId="{75774F4B-1BB2-49B3-9218-5F9FEB2CD446}" srcOrd="0" destOrd="0" parTransId="{84D1F63B-5DF3-4DB3-91A5-178EF42B6BB5}" sibTransId="{430486E0-83C8-4A45-AEC3-B9FCB1F6D4EE}"/>
    <dgm:cxn modelId="{7BA7BD43-5ED0-4697-8C49-472DFB854F22}" type="presOf" srcId="{75774F4B-1BB2-49B3-9218-5F9FEB2CD446}" destId="{A3469D46-A3DF-4451-9FED-7FAD66FB092D}" srcOrd="0" destOrd="0" presId="urn:microsoft.com/office/officeart/2005/8/layout/default"/>
    <dgm:cxn modelId="{6A947E76-E21A-4CA8-8399-E9C9F667AB87}" type="presParOf" srcId="{1E3F48CA-B534-49B6-91D6-4C3979FC2AAD}" destId="{A3469D46-A3DF-4451-9FED-7FAD66FB092D}" srcOrd="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2E4C76-055E-4541-B8A8-0630850DBF16}">
      <dsp:nvSpPr>
        <dsp:cNvPr id="0" name=""/>
        <dsp:cNvSpPr/>
      </dsp:nvSpPr>
      <dsp:spPr>
        <a:xfrm>
          <a:off x="775715" y="0"/>
          <a:ext cx="8791448" cy="5270622"/>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F18CE2B-E8AB-4926-B525-B68122160AF8}">
      <dsp:nvSpPr>
        <dsp:cNvPr id="0" name=""/>
        <dsp:cNvSpPr/>
      </dsp:nvSpPr>
      <dsp:spPr>
        <a:xfrm>
          <a:off x="11110" y="1581186"/>
          <a:ext cx="3329114" cy="2108248"/>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uk-UA" sz="2700" kern="1200" dirty="0" smtClean="0"/>
            <a:t>Етичні аспекти у взаємодії з дитиною-клієнтом </a:t>
          </a:r>
          <a:endParaRPr lang="uk-UA" sz="2700" kern="1200" noProof="0" dirty="0"/>
        </a:p>
      </dsp:txBody>
      <dsp:txXfrm>
        <a:off x="114026" y="1684102"/>
        <a:ext cx="3123282" cy="1902416"/>
      </dsp:txXfrm>
    </dsp:sp>
    <dsp:sp modelId="{E2A213DE-3158-4FBA-B983-5EA3D05C82A7}">
      <dsp:nvSpPr>
        <dsp:cNvPr id="0" name=""/>
        <dsp:cNvSpPr/>
      </dsp:nvSpPr>
      <dsp:spPr>
        <a:xfrm>
          <a:off x="3506882" y="1581186"/>
          <a:ext cx="3329114" cy="2108248"/>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uk-UA" sz="2700" kern="1200" dirty="0" smtClean="0"/>
            <a:t>Міжнародні стандарти у взаємодії з дитиною-клієнтом</a:t>
          </a:r>
          <a:endParaRPr lang="uk-UA" sz="2700" kern="1200" noProof="0" dirty="0"/>
        </a:p>
      </dsp:txBody>
      <dsp:txXfrm>
        <a:off x="3609798" y="1684102"/>
        <a:ext cx="3123282" cy="1902416"/>
      </dsp:txXfrm>
    </dsp:sp>
    <dsp:sp modelId="{7ACA37E8-5778-4BF0-B9B0-F4D3700A6246}">
      <dsp:nvSpPr>
        <dsp:cNvPr id="0" name=""/>
        <dsp:cNvSpPr/>
      </dsp:nvSpPr>
      <dsp:spPr>
        <a:xfrm>
          <a:off x="7002654" y="1581186"/>
          <a:ext cx="3329114" cy="2108248"/>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uk-UA" sz="2700" kern="1200" dirty="0" smtClean="0"/>
            <a:t>Потенційні етичні дилеми у взаємодії з дитиною-клієнтом</a:t>
          </a:r>
          <a:endParaRPr lang="uk-UA" sz="2700" kern="1200" noProof="0" dirty="0"/>
        </a:p>
      </dsp:txBody>
      <dsp:txXfrm>
        <a:off x="7105570" y="1684102"/>
        <a:ext cx="3123282" cy="190241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469D46-A3DF-4451-9FED-7FAD66FB092D}">
      <dsp:nvSpPr>
        <dsp:cNvPr id="0" name=""/>
        <dsp:cNvSpPr/>
      </dsp:nvSpPr>
      <dsp:spPr>
        <a:xfrm>
          <a:off x="349478" y="121"/>
          <a:ext cx="6154688" cy="3369262"/>
        </a:xfrm>
        <a:prstGeom prst="rect">
          <a:avLst/>
        </a:prstGeom>
        <a:solidFill>
          <a:schemeClr val="lt1">
            <a:hueOff val="0"/>
            <a:satOff val="0"/>
            <a:lumOff val="0"/>
            <a:alphaOff val="0"/>
          </a:schemeClr>
        </a:solidFill>
        <a:ln w="1079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a:lnSpc>
              <a:spcPct val="90000"/>
            </a:lnSpc>
            <a:spcBef>
              <a:spcPct val="0"/>
            </a:spcBef>
            <a:spcAft>
              <a:spcPts val="200"/>
            </a:spcAft>
          </a:pPr>
          <a:r>
            <a:rPr lang="uk-UA" sz="2600" b="0" i="0" kern="1200" noProof="0" dirty="0" smtClean="0">
              <a:solidFill>
                <a:schemeClr val="accent2"/>
              </a:solidFill>
            </a:rPr>
            <a:t>- знання відповідних норм права;</a:t>
          </a:r>
        </a:p>
        <a:p>
          <a:pPr lvl="0" algn="l" defTabSz="1155700">
            <a:lnSpc>
              <a:spcPct val="90000"/>
            </a:lnSpc>
            <a:spcBef>
              <a:spcPct val="0"/>
            </a:spcBef>
            <a:spcAft>
              <a:spcPts val="200"/>
            </a:spcAft>
          </a:pPr>
          <a:r>
            <a:rPr lang="uk-UA" sz="2600" b="0" i="0" kern="1200" noProof="0" dirty="0" smtClean="0">
              <a:solidFill>
                <a:schemeClr val="accent2"/>
              </a:solidFill>
            </a:rPr>
            <a:t>- наявність необхідного досвіду їх застосування; </a:t>
          </a:r>
        </a:p>
        <a:p>
          <a:pPr lvl="0" algn="l" defTabSz="1155700">
            <a:lnSpc>
              <a:spcPct val="90000"/>
            </a:lnSpc>
            <a:spcBef>
              <a:spcPct val="0"/>
            </a:spcBef>
            <a:spcAft>
              <a:spcPts val="200"/>
            </a:spcAft>
          </a:pPr>
          <a:r>
            <a:rPr lang="uk-UA" sz="2600" b="0" i="0" kern="1200" noProof="0" dirty="0" smtClean="0">
              <a:solidFill>
                <a:schemeClr val="accent2"/>
              </a:solidFill>
            </a:rPr>
            <a:t>- доскональність у врахуванні всіх обставин, що стосуються доручення клієнта та можливих правових наслідків його виконання;</a:t>
          </a:r>
        </a:p>
        <a:p>
          <a:pPr lvl="0" algn="l" defTabSz="1155700">
            <a:lnSpc>
              <a:spcPct val="90000"/>
            </a:lnSpc>
            <a:spcBef>
              <a:spcPct val="0"/>
            </a:spcBef>
            <a:spcAft>
              <a:spcPts val="200"/>
            </a:spcAft>
          </a:pPr>
          <a:r>
            <a:rPr lang="uk-UA" sz="2600" b="0" i="0" kern="1200" noProof="0" dirty="0" smtClean="0">
              <a:solidFill>
                <a:schemeClr val="accent2"/>
              </a:solidFill>
            </a:rPr>
            <a:t>- ретельну підготовку до виконання доручення;</a:t>
          </a:r>
          <a:endParaRPr lang="uk-UA" sz="2600" kern="1200" noProof="0" dirty="0">
            <a:solidFill>
              <a:schemeClr val="accent2"/>
            </a:solidFill>
            <a:latin typeface="+mj-lt"/>
          </a:endParaRPr>
        </a:p>
      </dsp:txBody>
      <dsp:txXfrm>
        <a:off x="349478" y="121"/>
        <a:ext cx="6154688" cy="336926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2FCBD6-7A31-4DB0-BBC2-DABF11A3427E}">
      <dsp:nvSpPr>
        <dsp:cNvPr id="0" name=""/>
        <dsp:cNvSpPr/>
      </dsp:nvSpPr>
      <dsp:spPr>
        <a:xfrm>
          <a:off x="0" y="366077"/>
          <a:ext cx="7315200" cy="4389120"/>
        </a:xfrm>
        <a:prstGeom prst="rect">
          <a:avLst/>
        </a:prstGeom>
        <a:solidFill>
          <a:schemeClr val="lt1">
            <a:hueOff val="0"/>
            <a:satOff val="0"/>
            <a:lumOff val="0"/>
            <a:alphaOff val="0"/>
          </a:schemeClr>
        </a:solidFill>
        <a:ln w="10795"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uk-UA" sz="2100" b="0" i="0" kern="1200" noProof="0" dirty="0" smtClean="0"/>
            <a:t>До підписання договору про надання професійної правничої (правової) допомоги у справі </a:t>
          </a:r>
          <a:r>
            <a:rPr lang="uk-UA" sz="2100" b="0" i="0" kern="1200" noProof="0" dirty="0" smtClean="0">
              <a:solidFill>
                <a:schemeClr val="accent2"/>
              </a:solidFill>
            </a:rPr>
            <a:t>адвокат повинен </a:t>
          </a:r>
        </a:p>
        <a:p>
          <a:pPr lvl="0" algn="ctr" defTabSz="933450">
            <a:lnSpc>
              <a:spcPct val="90000"/>
            </a:lnSpc>
            <a:spcBef>
              <a:spcPct val="0"/>
            </a:spcBef>
            <a:spcAft>
              <a:spcPct val="35000"/>
            </a:spcAft>
          </a:pPr>
          <a:r>
            <a:rPr lang="uk-UA" sz="2100" b="0" i="0" kern="1200" noProof="0" dirty="0" smtClean="0">
              <a:solidFill>
                <a:schemeClr val="accent2"/>
              </a:solidFill>
            </a:rPr>
            <a:t>- з'ясувати всі відомі клієнту обставини, які можуть позначитися на визначенні наявності правової позиції у справі та її змісті, </a:t>
          </a:r>
        </a:p>
        <a:p>
          <a:pPr lvl="0" algn="ctr" defTabSz="933450">
            <a:lnSpc>
              <a:spcPct val="90000"/>
            </a:lnSpc>
            <a:spcBef>
              <a:spcPct val="0"/>
            </a:spcBef>
            <a:spcAft>
              <a:spcPct val="35000"/>
            </a:spcAft>
          </a:pPr>
          <a:r>
            <a:rPr lang="uk-UA" sz="2100" b="0" i="0" kern="1200" noProof="0" dirty="0" smtClean="0">
              <a:solidFill>
                <a:schemeClr val="accent2"/>
              </a:solidFill>
            </a:rPr>
            <a:t>-  запитати і вивчити всі відповідні документи, які є в розпорядженні клієнта. </a:t>
          </a:r>
        </a:p>
        <a:p>
          <a:pPr lvl="0" algn="ctr" defTabSz="933450">
            <a:lnSpc>
              <a:spcPct val="90000"/>
            </a:lnSpc>
            <a:spcBef>
              <a:spcPct val="0"/>
            </a:spcBef>
            <a:spcAft>
              <a:spcPct val="35000"/>
            </a:spcAft>
          </a:pPr>
          <a:r>
            <a:rPr lang="uk-UA" sz="2100" b="0" i="0" kern="1200" noProof="0" dirty="0" smtClean="0">
              <a:solidFill>
                <a:schemeClr val="accent2"/>
              </a:solidFill>
            </a:rPr>
            <a:t>Якщо після виконання цих вимог адвокат переконається у наявності фактичних і правових підстав для виконання певного доручення, він повинен неупереджено й об'єктивно викласти їх клієнту і повідомити в загальних рисах, який час і обсяг роботи </a:t>
          </a:r>
          <a:r>
            <a:rPr lang="uk-UA" sz="2100" b="0" i="0" kern="1200" noProof="0" dirty="0" err="1" smtClean="0">
              <a:solidFill>
                <a:schemeClr val="accent2"/>
              </a:solidFill>
            </a:rPr>
            <a:t>вимагатиметься</a:t>
          </a:r>
          <a:r>
            <a:rPr lang="uk-UA" sz="2100" b="0" i="0" kern="1200" noProof="0" dirty="0" smtClean="0">
              <a:solidFill>
                <a:schemeClr val="accent2"/>
              </a:solidFill>
            </a:rPr>
            <a:t> для виконання цього доручення та які правові наслідки досягнення результату, якого бажає клієнт</a:t>
          </a:r>
          <a:endParaRPr lang="uk-UA" sz="2100" b="1" kern="1200" noProof="0" dirty="0" smtClean="0">
            <a:solidFill>
              <a:schemeClr val="accent2"/>
            </a:solidFill>
          </a:endParaRPr>
        </a:p>
      </dsp:txBody>
      <dsp:txXfrm>
        <a:off x="0" y="366077"/>
        <a:ext cx="7315200" cy="438912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DAFD0B-5827-40B6-87C3-3A7F9C009E70}">
      <dsp:nvSpPr>
        <dsp:cNvPr id="0" name=""/>
        <dsp:cNvSpPr/>
      </dsp:nvSpPr>
      <dsp:spPr>
        <a:xfrm>
          <a:off x="909" y="903071"/>
          <a:ext cx="1205935" cy="1205935"/>
        </a:xfrm>
        <a:prstGeom prst="ellipse">
          <a:avLst/>
        </a:prstGeom>
        <a:solidFill>
          <a:schemeClr val="accent5">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ru-RU" sz="1100" kern="1200" dirty="0" smtClean="0"/>
            <a:t>«</a:t>
          </a:r>
          <a:r>
            <a:rPr lang="ru-RU" sz="1100" kern="1200" dirty="0" err="1" smtClean="0"/>
            <a:t>Безпечне</a:t>
          </a:r>
          <a:r>
            <a:rPr lang="ru-RU" sz="1100" kern="1200" dirty="0" smtClean="0"/>
            <a:t> </a:t>
          </a:r>
          <a:r>
            <a:rPr lang="ru-RU" sz="1100" kern="1200" dirty="0" err="1" smtClean="0"/>
            <a:t>місце</a:t>
          </a:r>
          <a:r>
            <a:rPr lang="ru-RU" sz="1100" kern="1200" dirty="0" smtClean="0"/>
            <a:t>» </a:t>
          </a:r>
          <a:endParaRPr lang="ru-RU" sz="1100" kern="1200" dirty="0"/>
        </a:p>
      </dsp:txBody>
      <dsp:txXfrm>
        <a:off x="177514" y="1079676"/>
        <a:ext cx="852725" cy="852725"/>
      </dsp:txXfrm>
    </dsp:sp>
    <dsp:sp modelId="{886F6F8D-8C72-4F83-8563-804434AB90BA}">
      <dsp:nvSpPr>
        <dsp:cNvPr id="0" name=""/>
        <dsp:cNvSpPr/>
      </dsp:nvSpPr>
      <dsp:spPr>
        <a:xfrm>
          <a:off x="1304766" y="1156317"/>
          <a:ext cx="699442" cy="699442"/>
        </a:xfrm>
        <a:prstGeom prst="mathPlus">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ru-RU" sz="900" kern="1200"/>
        </a:p>
      </dsp:txBody>
      <dsp:txXfrm>
        <a:off x="1397477" y="1423784"/>
        <a:ext cx="514020" cy="164508"/>
      </dsp:txXfrm>
    </dsp:sp>
    <dsp:sp modelId="{C9CE60FB-392D-4054-82AD-B03E7143F3B3}">
      <dsp:nvSpPr>
        <dsp:cNvPr id="0" name=""/>
        <dsp:cNvSpPr/>
      </dsp:nvSpPr>
      <dsp:spPr>
        <a:xfrm>
          <a:off x="2102131" y="903071"/>
          <a:ext cx="1205935" cy="1205935"/>
        </a:xfrm>
        <a:prstGeom prst="ellipse">
          <a:avLst/>
        </a:prstGeom>
        <a:solidFill>
          <a:schemeClr val="accent5">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ru-RU" sz="1100" kern="1200" dirty="0" smtClean="0"/>
            <a:t>«</a:t>
          </a:r>
          <a:r>
            <a:rPr lang="ru-RU" sz="1100" kern="1200" dirty="0" err="1" smtClean="0"/>
            <a:t>Безпечний</a:t>
          </a:r>
          <a:r>
            <a:rPr lang="ru-RU" sz="1100" kern="1200" dirty="0" smtClean="0"/>
            <a:t> </a:t>
          </a:r>
          <a:r>
            <a:rPr lang="ru-RU" sz="1100" kern="1200" dirty="0" err="1" smtClean="0"/>
            <a:t>дорослий</a:t>
          </a:r>
          <a:r>
            <a:rPr lang="ru-RU" sz="1100" kern="1200" dirty="0" smtClean="0"/>
            <a:t>» </a:t>
          </a:r>
          <a:endParaRPr lang="ru-RU" sz="1100" kern="1200" dirty="0"/>
        </a:p>
      </dsp:txBody>
      <dsp:txXfrm>
        <a:off x="2278736" y="1079676"/>
        <a:ext cx="852725" cy="852725"/>
      </dsp:txXfrm>
    </dsp:sp>
    <dsp:sp modelId="{C11F8525-CD08-4ED9-8365-05442A442065}">
      <dsp:nvSpPr>
        <dsp:cNvPr id="0" name=""/>
        <dsp:cNvSpPr/>
      </dsp:nvSpPr>
      <dsp:spPr>
        <a:xfrm>
          <a:off x="3405988" y="1156317"/>
          <a:ext cx="699442" cy="699442"/>
        </a:xfrm>
        <a:prstGeom prst="mathEqual">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ru-RU" sz="900" kern="1200"/>
        </a:p>
      </dsp:txBody>
      <dsp:txXfrm>
        <a:off x="3498699" y="1300402"/>
        <a:ext cx="514020" cy="411272"/>
      </dsp:txXfrm>
    </dsp:sp>
    <dsp:sp modelId="{70DA4DE6-0AEE-4076-8F3A-FB8606244375}">
      <dsp:nvSpPr>
        <dsp:cNvPr id="0" name=""/>
        <dsp:cNvSpPr/>
      </dsp:nvSpPr>
      <dsp:spPr>
        <a:xfrm>
          <a:off x="4203352" y="903071"/>
          <a:ext cx="1205935" cy="1205935"/>
        </a:xfrm>
        <a:prstGeom prst="ellipse">
          <a:avLst/>
        </a:prstGeom>
        <a:solidFill>
          <a:schemeClr val="accent5">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ru-RU" sz="1100" kern="1200" smtClean="0"/>
            <a:t>«Дитина у безпеці» </a:t>
          </a:r>
          <a:endParaRPr lang="ru-RU" sz="1100" kern="1200" dirty="0"/>
        </a:p>
      </dsp:txBody>
      <dsp:txXfrm>
        <a:off x="4379957" y="1079676"/>
        <a:ext cx="852725" cy="852725"/>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A6445D-75D4-4CFE-9298-ABCED892A617}">
      <dsp:nvSpPr>
        <dsp:cNvPr id="0" name=""/>
        <dsp:cNvSpPr/>
      </dsp:nvSpPr>
      <dsp:spPr>
        <a:xfrm>
          <a:off x="888953" y="0"/>
          <a:ext cx="753019" cy="753019"/>
        </a:xfrm>
        <a:prstGeom prst="chord">
          <a:avLst>
            <a:gd name="adj1" fmla="val 4800000"/>
            <a:gd name="adj2" fmla="val 1680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D08DDA2-CCAA-4358-8B27-FA5E876B8F82}">
      <dsp:nvSpPr>
        <dsp:cNvPr id="0" name=""/>
        <dsp:cNvSpPr/>
      </dsp:nvSpPr>
      <dsp:spPr>
        <a:xfrm>
          <a:off x="964255" y="75301"/>
          <a:ext cx="602415" cy="602415"/>
        </a:xfrm>
        <a:prstGeom prst="pie">
          <a:avLst>
            <a:gd name="adj1" fmla="val 14040000"/>
            <a:gd name="adj2" fmla="val 16200000"/>
          </a:avLst>
        </a:prstGeom>
        <a:solidFill>
          <a:schemeClr val="accent5">
            <a:hueOff val="0"/>
            <a:satOff val="0"/>
            <a:lumOff val="0"/>
            <a:alphaOff val="0"/>
          </a:schemeClr>
        </a:solidFill>
        <a:ln w="1079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927974B-B39F-4049-AAB6-4562A84A6A07}">
      <dsp:nvSpPr>
        <dsp:cNvPr id="0" name=""/>
        <dsp:cNvSpPr/>
      </dsp:nvSpPr>
      <dsp:spPr>
        <a:xfrm rot="16200000">
          <a:off x="22981" y="1694293"/>
          <a:ext cx="2183756" cy="4518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lvl="0" algn="r" defTabSz="755650">
            <a:lnSpc>
              <a:spcPct val="90000"/>
            </a:lnSpc>
            <a:spcBef>
              <a:spcPct val="0"/>
            </a:spcBef>
            <a:spcAft>
              <a:spcPct val="35000"/>
            </a:spcAft>
          </a:pPr>
          <a:r>
            <a:rPr lang="ru-RU" sz="1700" kern="1200" smtClean="0"/>
            <a:t>Попередня </a:t>
          </a:r>
          <a:endParaRPr lang="ru-RU" sz="1700" kern="1200"/>
        </a:p>
      </dsp:txBody>
      <dsp:txXfrm>
        <a:off x="22981" y="1694293"/>
        <a:ext cx="2183756" cy="451811"/>
      </dsp:txXfrm>
    </dsp:sp>
    <dsp:sp modelId="{2CEC7E8B-DE4A-44BC-B70C-6DB58BBB6D29}">
      <dsp:nvSpPr>
        <dsp:cNvPr id="0" name=""/>
        <dsp:cNvSpPr/>
      </dsp:nvSpPr>
      <dsp:spPr>
        <a:xfrm>
          <a:off x="1641973" y="0"/>
          <a:ext cx="753019" cy="753019"/>
        </a:xfrm>
        <a:prstGeom prst="chord">
          <a:avLst>
            <a:gd name="adj1" fmla="val 4800000"/>
            <a:gd name="adj2" fmla="val 1680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6198BBF-34B5-40DA-8B34-6CBF0F3B3617}">
      <dsp:nvSpPr>
        <dsp:cNvPr id="0" name=""/>
        <dsp:cNvSpPr/>
      </dsp:nvSpPr>
      <dsp:spPr>
        <a:xfrm>
          <a:off x="1717275" y="75301"/>
          <a:ext cx="602415" cy="602415"/>
        </a:xfrm>
        <a:prstGeom prst="pie">
          <a:avLst>
            <a:gd name="adj1" fmla="val 11880000"/>
            <a:gd name="adj2" fmla="val 16200000"/>
          </a:avLst>
        </a:prstGeom>
        <a:solidFill>
          <a:schemeClr val="accent5">
            <a:hueOff val="0"/>
            <a:satOff val="0"/>
            <a:lumOff val="0"/>
            <a:alphaOff val="0"/>
          </a:schemeClr>
        </a:solidFill>
        <a:ln w="1079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A8BC808-029A-48C9-B1F3-5C148C58F057}">
      <dsp:nvSpPr>
        <dsp:cNvPr id="0" name=""/>
        <dsp:cNvSpPr/>
      </dsp:nvSpPr>
      <dsp:spPr>
        <a:xfrm rot="16200000">
          <a:off x="776000" y="1694293"/>
          <a:ext cx="2183756" cy="4518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lvl="0" algn="r" defTabSz="755650">
            <a:lnSpc>
              <a:spcPct val="90000"/>
            </a:lnSpc>
            <a:spcBef>
              <a:spcPct val="0"/>
            </a:spcBef>
            <a:spcAft>
              <a:spcPct val="35000"/>
            </a:spcAft>
          </a:pPr>
          <a:r>
            <a:rPr lang="ru-RU" sz="1700" kern="1200" smtClean="0"/>
            <a:t>Вступна </a:t>
          </a:r>
          <a:endParaRPr lang="ru-RU" sz="1700" kern="1200" dirty="0"/>
        </a:p>
      </dsp:txBody>
      <dsp:txXfrm>
        <a:off x="776000" y="1694293"/>
        <a:ext cx="2183756" cy="451811"/>
      </dsp:txXfrm>
    </dsp:sp>
    <dsp:sp modelId="{72AC7529-B705-4588-9C7F-F842635A15B0}">
      <dsp:nvSpPr>
        <dsp:cNvPr id="0" name=""/>
        <dsp:cNvSpPr/>
      </dsp:nvSpPr>
      <dsp:spPr>
        <a:xfrm>
          <a:off x="2394992" y="0"/>
          <a:ext cx="753019" cy="753019"/>
        </a:xfrm>
        <a:prstGeom prst="chord">
          <a:avLst>
            <a:gd name="adj1" fmla="val 4800000"/>
            <a:gd name="adj2" fmla="val 1680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53DCB46-2E27-4423-890A-3529776BC495}">
      <dsp:nvSpPr>
        <dsp:cNvPr id="0" name=""/>
        <dsp:cNvSpPr/>
      </dsp:nvSpPr>
      <dsp:spPr>
        <a:xfrm>
          <a:off x="2470294" y="75301"/>
          <a:ext cx="602415" cy="602415"/>
        </a:xfrm>
        <a:prstGeom prst="pie">
          <a:avLst>
            <a:gd name="adj1" fmla="val 9720000"/>
            <a:gd name="adj2" fmla="val 16200000"/>
          </a:avLst>
        </a:prstGeom>
        <a:solidFill>
          <a:schemeClr val="accent5">
            <a:hueOff val="0"/>
            <a:satOff val="0"/>
            <a:lumOff val="0"/>
            <a:alphaOff val="0"/>
          </a:schemeClr>
        </a:solidFill>
        <a:ln w="1079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A503528-654F-4FB6-9FFA-F5BAF9BFF30C}">
      <dsp:nvSpPr>
        <dsp:cNvPr id="0" name=""/>
        <dsp:cNvSpPr/>
      </dsp:nvSpPr>
      <dsp:spPr>
        <a:xfrm rot="16200000">
          <a:off x="1529020" y="1694293"/>
          <a:ext cx="2183756" cy="4518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lvl="0" algn="r" defTabSz="755650">
            <a:lnSpc>
              <a:spcPct val="90000"/>
            </a:lnSpc>
            <a:spcBef>
              <a:spcPct val="0"/>
            </a:spcBef>
            <a:spcAft>
              <a:spcPct val="35000"/>
            </a:spcAft>
          </a:pPr>
          <a:r>
            <a:rPr lang="ru-RU" sz="1700" kern="1200" dirty="0" smtClean="0"/>
            <a:t>Фаза </a:t>
          </a:r>
          <a:r>
            <a:rPr lang="ru-RU" sz="1700" kern="1200" dirty="0" err="1" smtClean="0"/>
            <a:t>вільної</a:t>
          </a:r>
          <a:r>
            <a:rPr lang="ru-RU" sz="1700" kern="1200" dirty="0" smtClean="0"/>
            <a:t> </a:t>
          </a:r>
          <a:r>
            <a:rPr lang="ru-RU" sz="1700" kern="1200" dirty="0" err="1" smtClean="0"/>
            <a:t>розповіді</a:t>
          </a:r>
          <a:r>
            <a:rPr lang="ru-RU" sz="1700" kern="1200" dirty="0" smtClean="0"/>
            <a:t> </a:t>
          </a:r>
          <a:endParaRPr lang="ru-RU" sz="1700" kern="1200" dirty="0"/>
        </a:p>
      </dsp:txBody>
      <dsp:txXfrm>
        <a:off x="1529020" y="1694293"/>
        <a:ext cx="2183756" cy="451811"/>
      </dsp:txXfrm>
    </dsp:sp>
    <dsp:sp modelId="{5DD9BA31-CED3-483D-89E4-FAA6C69C0632}">
      <dsp:nvSpPr>
        <dsp:cNvPr id="0" name=""/>
        <dsp:cNvSpPr/>
      </dsp:nvSpPr>
      <dsp:spPr>
        <a:xfrm>
          <a:off x="3148012" y="0"/>
          <a:ext cx="753019" cy="753019"/>
        </a:xfrm>
        <a:prstGeom prst="chord">
          <a:avLst>
            <a:gd name="adj1" fmla="val 4800000"/>
            <a:gd name="adj2" fmla="val 1680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62D16EB-9239-4B33-9BD5-E41F7731785E}">
      <dsp:nvSpPr>
        <dsp:cNvPr id="0" name=""/>
        <dsp:cNvSpPr/>
      </dsp:nvSpPr>
      <dsp:spPr>
        <a:xfrm>
          <a:off x="3223314" y="75301"/>
          <a:ext cx="602415" cy="602415"/>
        </a:xfrm>
        <a:prstGeom prst="pie">
          <a:avLst>
            <a:gd name="adj1" fmla="val 7560000"/>
            <a:gd name="adj2" fmla="val 16200000"/>
          </a:avLst>
        </a:prstGeom>
        <a:solidFill>
          <a:schemeClr val="accent5">
            <a:hueOff val="0"/>
            <a:satOff val="0"/>
            <a:lumOff val="0"/>
            <a:alphaOff val="0"/>
          </a:schemeClr>
        </a:solidFill>
        <a:ln w="1079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3E1B25F-B2D5-4D13-9406-2AA8630C354C}">
      <dsp:nvSpPr>
        <dsp:cNvPr id="0" name=""/>
        <dsp:cNvSpPr/>
      </dsp:nvSpPr>
      <dsp:spPr>
        <a:xfrm rot="16200000">
          <a:off x="2282039" y="1694293"/>
          <a:ext cx="2183756" cy="4518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lvl="0" algn="r" defTabSz="755650">
            <a:lnSpc>
              <a:spcPct val="90000"/>
            </a:lnSpc>
            <a:spcBef>
              <a:spcPct val="0"/>
            </a:spcBef>
            <a:spcAft>
              <a:spcPct val="35000"/>
            </a:spcAft>
          </a:pPr>
          <a:r>
            <a:rPr lang="ru-RU" sz="1700" kern="1200" smtClean="0"/>
            <a:t>Фаза детальних запитань </a:t>
          </a:r>
          <a:endParaRPr lang="ru-RU" sz="1700" kern="1200" dirty="0"/>
        </a:p>
      </dsp:txBody>
      <dsp:txXfrm>
        <a:off x="2282039" y="1694293"/>
        <a:ext cx="2183756" cy="451811"/>
      </dsp:txXfrm>
    </dsp:sp>
    <dsp:sp modelId="{122EFC45-DE4F-45F9-846A-131BBD8A747C}">
      <dsp:nvSpPr>
        <dsp:cNvPr id="0" name=""/>
        <dsp:cNvSpPr/>
      </dsp:nvSpPr>
      <dsp:spPr>
        <a:xfrm>
          <a:off x="3901031" y="0"/>
          <a:ext cx="753019" cy="753019"/>
        </a:xfrm>
        <a:prstGeom prst="chord">
          <a:avLst>
            <a:gd name="adj1" fmla="val 4800000"/>
            <a:gd name="adj2" fmla="val 1680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4AE9DAD-BDE5-4C4F-8623-147314AB4FDB}">
      <dsp:nvSpPr>
        <dsp:cNvPr id="0" name=""/>
        <dsp:cNvSpPr/>
      </dsp:nvSpPr>
      <dsp:spPr>
        <a:xfrm>
          <a:off x="3976333" y="75301"/>
          <a:ext cx="602415" cy="602415"/>
        </a:xfrm>
        <a:prstGeom prst="pie">
          <a:avLst>
            <a:gd name="adj1" fmla="val 5400000"/>
            <a:gd name="adj2" fmla="val 16200000"/>
          </a:avLst>
        </a:prstGeom>
        <a:solidFill>
          <a:schemeClr val="accent5">
            <a:hueOff val="0"/>
            <a:satOff val="0"/>
            <a:lumOff val="0"/>
            <a:alphaOff val="0"/>
          </a:schemeClr>
        </a:solidFill>
        <a:ln w="1079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2A4C17F-8D91-4305-8885-CB38036BDBD8}">
      <dsp:nvSpPr>
        <dsp:cNvPr id="0" name=""/>
        <dsp:cNvSpPr/>
      </dsp:nvSpPr>
      <dsp:spPr>
        <a:xfrm rot="16200000">
          <a:off x="3035059" y="1694293"/>
          <a:ext cx="2183756" cy="4518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lvl="0" algn="r" defTabSz="755650">
            <a:lnSpc>
              <a:spcPct val="90000"/>
            </a:lnSpc>
            <a:spcBef>
              <a:spcPct val="0"/>
            </a:spcBef>
            <a:spcAft>
              <a:spcPct val="35000"/>
            </a:spcAft>
          </a:pPr>
          <a:r>
            <a:rPr lang="ru-RU" sz="1700" kern="1200" smtClean="0"/>
            <a:t>Завершальна фаза </a:t>
          </a:r>
          <a:endParaRPr lang="ru-RU" sz="1700" kern="1200" dirty="0"/>
        </a:p>
      </dsp:txBody>
      <dsp:txXfrm>
        <a:off x="3035059" y="1694293"/>
        <a:ext cx="2183756" cy="451811"/>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C6B8C8-9E35-4CB4-8C2C-41379B3C588E}">
      <dsp:nvSpPr>
        <dsp:cNvPr id="0" name=""/>
        <dsp:cNvSpPr/>
      </dsp:nvSpPr>
      <dsp:spPr>
        <a:xfrm>
          <a:off x="8222" y="1130311"/>
          <a:ext cx="732421" cy="732421"/>
        </a:xfrm>
        <a:prstGeom prst="chord">
          <a:avLst>
            <a:gd name="adj1" fmla="val 4800000"/>
            <a:gd name="adj2" fmla="val 1680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E3E1B53-8368-4AB7-9031-0CF07B671CB6}">
      <dsp:nvSpPr>
        <dsp:cNvPr id="0" name=""/>
        <dsp:cNvSpPr/>
      </dsp:nvSpPr>
      <dsp:spPr>
        <a:xfrm>
          <a:off x="81464" y="1203553"/>
          <a:ext cx="585937" cy="585937"/>
        </a:xfrm>
        <a:prstGeom prst="pie">
          <a:avLst>
            <a:gd name="adj1" fmla="val 14040000"/>
            <a:gd name="adj2" fmla="val 16200000"/>
          </a:avLst>
        </a:prstGeom>
        <a:solidFill>
          <a:schemeClr val="accent5">
            <a:hueOff val="0"/>
            <a:satOff val="0"/>
            <a:lumOff val="0"/>
            <a:alphaOff val="0"/>
          </a:schemeClr>
        </a:solidFill>
        <a:ln w="1079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0DD69DB-7A2D-4BB8-965A-8FC9AA536AB3}">
      <dsp:nvSpPr>
        <dsp:cNvPr id="0" name=""/>
        <dsp:cNvSpPr/>
      </dsp:nvSpPr>
      <dsp:spPr>
        <a:xfrm rot="16200000">
          <a:off x="-834062" y="2778259"/>
          <a:ext cx="2124022" cy="4394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lvl="0" algn="r" defTabSz="711200">
            <a:lnSpc>
              <a:spcPct val="90000"/>
            </a:lnSpc>
            <a:spcBef>
              <a:spcPct val="0"/>
            </a:spcBef>
            <a:spcAft>
              <a:spcPct val="35000"/>
            </a:spcAft>
          </a:pPr>
          <a:r>
            <a:rPr lang="ru-RU" sz="1600" kern="1200" dirty="0" smtClean="0"/>
            <a:t>1) ПОПЕРЕДНЯ ФАЗА</a:t>
          </a:r>
          <a:endParaRPr lang="ru-RU" sz="1600" kern="1200" dirty="0"/>
        </a:p>
      </dsp:txBody>
      <dsp:txXfrm>
        <a:off x="-834062" y="2778259"/>
        <a:ext cx="2124022" cy="439452"/>
      </dsp:txXfrm>
    </dsp:sp>
    <dsp:sp modelId="{57515F04-DDCD-4628-9032-AF15A66348D1}">
      <dsp:nvSpPr>
        <dsp:cNvPr id="0" name=""/>
        <dsp:cNvSpPr/>
      </dsp:nvSpPr>
      <dsp:spPr>
        <a:xfrm>
          <a:off x="520917" y="1130311"/>
          <a:ext cx="1464843" cy="29296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l" defTabSz="533400">
            <a:lnSpc>
              <a:spcPct val="90000"/>
            </a:lnSpc>
            <a:spcBef>
              <a:spcPct val="0"/>
            </a:spcBef>
            <a:spcAft>
              <a:spcPct val="35000"/>
            </a:spcAft>
          </a:pPr>
          <a:r>
            <a:rPr lang="uk-UA" sz="1200" i="1" kern="1200" smtClean="0"/>
            <a:t>з</a:t>
          </a:r>
          <a:r>
            <a:rPr lang="ru-RU" sz="1200" i="1" kern="1200" smtClean="0"/>
            <a:t>бір</a:t>
          </a:r>
          <a:r>
            <a:rPr lang="uk-UA" sz="1200" i="1" kern="1200" smtClean="0"/>
            <a:t> інформації про дитину та обставини справи </a:t>
          </a:r>
          <a:endParaRPr lang="uk-UA" sz="1200" i="1" kern="1200" noProof="0" dirty="0"/>
        </a:p>
        <a:p>
          <a:pPr lvl="0" algn="l" defTabSz="533400">
            <a:lnSpc>
              <a:spcPct val="90000"/>
            </a:lnSpc>
            <a:spcBef>
              <a:spcPct val="0"/>
            </a:spcBef>
            <a:spcAft>
              <a:spcPct val="35000"/>
            </a:spcAft>
          </a:pPr>
          <a:r>
            <a:rPr lang="uk-UA" sz="1200" i="1" kern="1200" noProof="0" dirty="0" smtClean="0"/>
            <a:t>підготовка приміщення</a:t>
          </a:r>
          <a:endParaRPr lang="uk-UA" sz="1200" i="1" kern="1200" noProof="0" dirty="0"/>
        </a:p>
        <a:p>
          <a:pPr lvl="0" algn="l" defTabSz="533400">
            <a:lnSpc>
              <a:spcPct val="90000"/>
            </a:lnSpc>
            <a:spcBef>
              <a:spcPct val="0"/>
            </a:spcBef>
            <a:spcAft>
              <a:spcPct val="35000"/>
            </a:spcAft>
          </a:pPr>
          <a:r>
            <a:rPr lang="uk-UA" sz="1200" i="1" kern="1200" noProof="0" dirty="0" smtClean="0"/>
            <a:t>підготовка та перевірка обладнання (звук і картинка мають бути якісними)</a:t>
          </a:r>
          <a:endParaRPr lang="uk-UA" sz="1200" i="1" kern="1200" noProof="0" dirty="0"/>
        </a:p>
        <a:p>
          <a:pPr lvl="0" algn="l" defTabSz="533400">
            <a:lnSpc>
              <a:spcPct val="90000"/>
            </a:lnSpc>
            <a:spcBef>
              <a:spcPct val="0"/>
            </a:spcBef>
            <a:spcAft>
              <a:spcPct val="35000"/>
            </a:spcAft>
          </a:pPr>
          <a:r>
            <a:rPr lang="uk-UA" sz="1200" i="1" kern="1200" noProof="0" smtClean="0"/>
            <a:t>«Пам'яті «на пристрої має бути достатньо</a:t>
          </a:r>
          <a:endParaRPr lang="uk-UA" sz="1200" i="1" kern="1200" noProof="0" dirty="0"/>
        </a:p>
        <a:p>
          <a:pPr lvl="0" algn="l" defTabSz="533400">
            <a:lnSpc>
              <a:spcPct val="90000"/>
            </a:lnSpc>
            <a:spcBef>
              <a:spcPct val="0"/>
            </a:spcBef>
            <a:spcAft>
              <a:spcPct val="35000"/>
            </a:spcAft>
          </a:pPr>
          <a:r>
            <a:rPr lang="uk-UA" sz="1200" i="1" kern="1200" noProof="0" smtClean="0"/>
            <a:t>«Ролі» всіх учасників всім роз'яснені і зрозумілі</a:t>
          </a:r>
          <a:endParaRPr lang="uk-UA" sz="1200" i="1" kern="1200" noProof="0" dirty="0"/>
        </a:p>
      </dsp:txBody>
      <dsp:txXfrm>
        <a:off x="520917" y="1130311"/>
        <a:ext cx="1464843" cy="2929686"/>
      </dsp:txXfrm>
    </dsp:sp>
    <dsp:sp modelId="{2FDEDB5E-A23C-49D4-8BEC-0A6EEDA3F10D}">
      <dsp:nvSpPr>
        <dsp:cNvPr id="0" name=""/>
        <dsp:cNvSpPr/>
      </dsp:nvSpPr>
      <dsp:spPr>
        <a:xfrm>
          <a:off x="2248572" y="1130311"/>
          <a:ext cx="732421" cy="732421"/>
        </a:xfrm>
        <a:prstGeom prst="chord">
          <a:avLst>
            <a:gd name="adj1" fmla="val 4800000"/>
            <a:gd name="adj2" fmla="val 1680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6804ED1-6A4B-40C5-9C97-DCA13619B297}">
      <dsp:nvSpPr>
        <dsp:cNvPr id="0" name=""/>
        <dsp:cNvSpPr/>
      </dsp:nvSpPr>
      <dsp:spPr>
        <a:xfrm>
          <a:off x="2321814" y="1203553"/>
          <a:ext cx="585937" cy="585937"/>
        </a:xfrm>
        <a:prstGeom prst="pie">
          <a:avLst>
            <a:gd name="adj1" fmla="val 11880000"/>
            <a:gd name="adj2" fmla="val 16200000"/>
          </a:avLst>
        </a:prstGeom>
        <a:solidFill>
          <a:schemeClr val="accent5">
            <a:hueOff val="0"/>
            <a:satOff val="0"/>
            <a:lumOff val="0"/>
            <a:alphaOff val="0"/>
          </a:schemeClr>
        </a:solidFill>
        <a:ln w="1079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5CF3CD8-DCAA-4AA0-8029-ADA7F4E3B603}">
      <dsp:nvSpPr>
        <dsp:cNvPr id="0" name=""/>
        <dsp:cNvSpPr/>
      </dsp:nvSpPr>
      <dsp:spPr>
        <a:xfrm rot="16200000">
          <a:off x="1406287" y="2778259"/>
          <a:ext cx="2124022" cy="4394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lvl="0" algn="r" defTabSz="711200">
            <a:lnSpc>
              <a:spcPct val="90000"/>
            </a:lnSpc>
            <a:spcBef>
              <a:spcPct val="0"/>
            </a:spcBef>
            <a:spcAft>
              <a:spcPct val="35000"/>
            </a:spcAft>
          </a:pPr>
          <a:r>
            <a:rPr lang="ru-RU" sz="1600" kern="1200" dirty="0" smtClean="0"/>
            <a:t>2) ВСТУПНА ФАЗА</a:t>
          </a:r>
          <a:endParaRPr lang="ru-RU" sz="1600" kern="1200" dirty="0"/>
        </a:p>
      </dsp:txBody>
      <dsp:txXfrm>
        <a:off x="1406287" y="2778259"/>
        <a:ext cx="2124022" cy="439452"/>
      </dsp:txXfrm>
    </dsp:sp>
    <dsp:sp modelId="{397BDCDF-3C0C-4CF0-BE50-08D84E0E70A5}">
      <dsp:nvSpPr>
        <dsp:cNvPr id="0" name=""/>
        <dsp:cNvSpPr/>
      </dsp:nvSpPr>
      <dsp:spPr>
        <a:xfrm>
          <a:off x="2761267" y="1130311"/>
          <a:ext cx="1464843" cy="29296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l" defTabSz="533400">
            <a:lnSpc>
              <a:spcPct val="90000"/>
            </a:lnSpc>
            <a:spcBef>
              <a:spcPct val="0"/>
            </a:spcBef>
            <a:spcAft>
              <a:spcPct val="35000"/>
            </a:spcAft>
          </a:pPr>
          <a:r>
            <a:rPr lang="uk-UA" sz="1200" i="1" kern="1200" dirty="0" smtClean="0"/>
            <a:t>знайомство з дитиною, пояснення їй мети зустрічі та ролі осіб, які беруть участь у опитуванні, а також встановлення контакту</a:t>
          </a:r>
          <a:endParaRPr lang="uk-UA" sz="1200" kern="1200" noProof="0" dirty="0"/>
        </a:p>
        <a:p>
          <a:pPr lvl="0" algn="l" defTabSz="533400">
            <a:lnSpc>
              <a:spcPct val="90000"/>
            </a:lnSpc>
            <a:spcBef>
              <a:spcPct val="0"/>
            </a:spcBef>
            <a:spcAft>
              <a:spcPct val="35000"/>
            </a:spcAft>
          </a:pPr>
          <a:r>
            <a:rPr lang="uk-UA" sz="1200" i="1" kern="1200" noProof="0" dirty="0" smtClean="0"/>
            <a:t>уточнити чи задоволені базові потреби;</a:t>
          </a:r>
          <a:endParaRPr lang="uk-UA" sz="1200" i="1" kern="1200" noProof="0" dirty="0"/>
        </a:p>
      </dsp:txBody>
      <dsp:txXfrm>
        <a:off x="2761267" y="1130311"/>
        <a:ext cx="1464843" cy="2929686"/>
      </dsp:txXfrm>
    </dsp:sp>
    <dsp:sp modelId="{D1A0DE0F-048D-4577-BD1B-D1ED52119582}">
      <dsp:nvSpPr>
        <dsp:cNvPr id="0" name=""/>
        <dsp:cNvSpPr/>
      </dsp:nvSpPr>
      <dsp:spPr>
        <a:xfrm>
          <a:off x="4488921" y="1130311"/>
          <a:ext cx="732421" cy="732421"/>
        </a:xfrm>
        <a:prstGeom prst="chord">
          <a:avLst>
            <a:gd name="adj1" fmla="val 4800000"/>
            <a:gd name="adj2" fmla="val 1680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9BB51E2-9215-41C8-A3E2-C1E827EAD9CA}">
      <dsp:nvSpPr>
        <dsp:cNvPr id="0" name=""/>
        <dsp:cNvSpPr/>
      </dsp:nvSpPr>
      <dsp:spPr>
        <a:xfrm>
          <a:off x="4562164" y="1203553"/>
          <a:ext cx="585937" cy="585937"/>
        </a:xfrm>
        <a:prstGeom prst="pie">
          <a:avLst>
            <a:gd name="adj1" fmla="val 9720000"/>
            <a:gd name="adj2" fmla="val 16200000"/>
          </a:avLst>
        </a:prstGeom>
        <a:solidFill>
          <a:schemeClr val="accent5">
            <a:hueOff val="0"/>
            <a:satOff val="0"/>
            <a:lumOff val="0"/>
            <a:alphaOff val="0"/>
          </a:schemeClr>
        </a:solidFill>
        <a:ln w="1079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BECD5C6-DCFE-4507-8EDD-036B321FCB96}">
      <dsp:nvSpPr>
        <dsp:cNvPr id="0" name=""/>
        <dsp:cNvSpPr/>
      </dsp:nvSpPr>
      <dsp:spPr>
        <a:xfrm rot="16200000">
          <a:off x="3646637" y="2778259"/>
          <a:ext cx="2124022" cy="4394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lvl="0" algn="r" defTabSz="711200">
            <a:lnSpc>
              <a:spcPct val="90000"/>
            </a:lnSpc>
            <a:spcBef>
              <a:spcPct val="0"/>
            </a:spcBef>
            <a:spcAft>
              <a:spcPct val="35000"/>
            </a:spcAft>
          </a:pPr>
          <a:r>
            <a:rPr lang="ru-RU" sz="1600" kern="1200" dirty="0" smtClean="0"/>
            <a:t>3) ФАЗА ВІЛЬНОЇ РОЗПОВІДІ</a:t>
          </a:r>
          <a:endParaRPr lang="ru-RU" sz="1600" kern="1200" dirty="0"/>
        </a:p>
      </dsp:txBody>
      <dsp:txXfrm>
        <a:off x="3646637" y="2778259"/>
        <a:ext cx="2124022" cy="439452"/>
      </dsp:txXfrm>
    </dsp:sp>
    <dsp:sp modelId="{D2F8BE37-F613-4F23-B43E-575D2058190C}">
      <dsp:nvSpPr>
        <dsp:cNvPr id="0" name=""/>
        <dsp:cNvSpPr/>
      </dsp:nvSpPr>
      <dsp:spPr>
        <a:xfrm>
          <a:off x="5001617" y="1130311"/>
          <a:ext cx="1464843" cy="29296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l" defTabSz="533400">
            <a:lnSpc>
              <a:spcPct val="90000"/>
            </a:lnSpc>
            <a:spcBef>
              <a:spcPct val="0"/>
            </a:spcBef>
            <a:spcAft>
              <a:spcPct val="35000"/>
            </a:spcAft>
          </a:pPr>
          <a:r>
            <a:rPr lang="uk-UA" sz="1200" i="1" kern="1200" dirty="0" smtClean="0"/>
            <a:t>дитина розповідає про хід подій у своєму темпі</a:t>
          </a:r>
          <a:r>
            <a:rPr lang="uk-UA" sz="1200" b="1" kern="1200" dirty="0" smtClean="0"/>
            <a:t> </a:t>
          </a:r>
          <a:endParaRPr lang="uk-UA" sz="1200" kern="1200" noProof="0" dirty="0"/>
        </a:p>
        <a:p>
          <a:pPr lvl="0" algn="l" defTabSz="533400">
            <a:lnSpc>
              <a:spcPct val="90000"/>
            </a:lnSpc>
            <a:spcBef>
              <a:spcPct val="0"/>
            </a:spcBef>
            <a:spcAft>
              <a:spcPct val="35000"/>
            </a:spcAft>
          </a:pPr>
          <a:r>
            <a:rPr lang="uk-UA" sz="1200" kern="1200" noProof="0" smtClean="0"/>
            <a:t>не перебивати</a:t>
          </a:r>
          <a:endParaRPr lang="uk-UA" sz="1200" kern="1200" noProof="0" dirty="0"/>
        </a:p>
        <a:p>
          <a:pPr lvl="0" algn="l" defTabSz="533400">
            <a:lnSpc>
              <a:spcPct val="90000"/>
            </a:lnSpc>
            <a:spcBef>
              <a:spcPct val="0"/>
            </a:spcBef>
            <a:spcAft>
              <a:spcPct val="35000"/>
            </a:spcAft>
          </a:pPr>
          <a:r>
            <a:rPr lang="uk-UA" sz="1200" kern="1200" noProof="0" smtClean="0"/>
            <a:t>не поспішати</a:t>
          </a:r>
          <a:endParaRPr lang="uk-UA" sz="1200" kern="1200" noProof="0" dirty="0"/>
        </a:p>
        <a:p>
          <a:pPr lvl="0" algn="l" defTabSz="533400">
            <a:lnSpc>
              <a:spcPct val="90000"/>
            </a:lnSpc>
            <a:spcBef>
              <a:spcPct val="0"/>
            </a:spcBef>
            <a:spcAft>
              <a:spcPct val="35000"/>
            </a:spcAft>
          </a:pPr>
          <a:r>
            <a:rPr lang="uk-UA" sz="1200" kern="1200" noProof="0" smtClean="0"/>
            <a:t>не критикувати </a:t>
          </a:r>
          <a:endParaRPr lang="uk-UA" sz="1200" kern="1200" noProof="0" dirty="0"/>
        </a:p>
        <a:p>
          <a:pPr lvl="0" algn="l" defTabSz="533400">
            <a:lnSpc>
              <a:spcPct val="90000"/>
            </a:lnSpc>
            <a:spcBef>
              <a:spcPct val="0"/>
            </a:spcBef>
            <a:spcAft>
              <a:spcPct val="35000"/>
            </a:spcAft>
          </a:pPr>
          <a:r>
            <a:rPr lang="uk-UA" sz="1200" kern="1200" noProof="0" smtClean="0"/>
            <a:t>не засуджувати</a:t>
          </a:r>
          <a:endParaRPr lang="ru-RU" sz="1200" kern="1200" dirty="0"/>
        </a:p>
      </dsp:txBody>
      <dsp:txXfrm>
        <a:off x="5001617" y="1130311"/>
        <a:ext cx="1464843" cy="2929686"/>
      </dsp:txXfrm>
    </dsp:sp>
    <dsp:sp modelId="{C8A09A44-A3F8-4768-B5A6-FBC7A0C09C07}">
      <dsp:nvSpPr>
        <dsp:cNvPr id="0" name=""/>
        <dsp:cNvSpPr/>
      </dsp:nvSpPr>
      <dsp:spPr>
        <a:xfrm>
          <a:off x="6729271" y="1130311"/>
          <a:ext cx="732421" cy="732421"/>
        </a:xfrm>
        <a:prstGeom prst="chord">
          <a:avLst>
            <a:gd name="adj1" fmla="val 4800000"/>
            <a:gd name="adj2" fmla="val 1680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D1B24B9-A790-48E5-8C76-857990C96F8F}">
      <dsp:nvSpPr>
        <dsp:cNvPr id="0" name=""/>
        <dsp:cNvSpPr/>
      </dsp:nvSpPr>
      <dsp:spPr>
        <a:xfrm>
          <a:off x="6802513" y="1203553"/>
          <a:ext cx="585937" cy="585937"/>
        </a:xfrm>
        <a:prstGeom prst="pie">
          <a:avLst>
            <a:gd name="adj1" fmla="val 7560000"/>
            <a:gd name="adj2" fmla="val 16200000"/>
          </a:avLst>
        </a:prstGeom>
        <a:solidFill>
          <a:schemeClr val="accent5">
            <a:hueOff val="0"/>
            <a:satOff val="0"/>
            <a:lumOff val="0"/>
            <a:alphaOff val="0"/>
          </a:schemeClr>
        </a:solidFill>
        <a:ln w="1079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4DDF9BE-6998-452C-9C7B-0B618B117E55}">
      <dsp:nvSpPr>
        <dsp:cNvPr id="0" name=""/>
        <dsp:cNvSpPr/>
      </dsp:nvSpPr>
      <dsp:spPr>
        <a:xfrm rot="16200000">
          <a:off x="5886986" y="2778259"/>
          <a:ext cx="2124022" cy="4394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lvl="0" algn="r" defTabSz="711200">
            <a:lnSpc>
              <a:spcPct val="90000"/>
            </a:lnSpc>
            <a:spcBef>
              <a:spcPct val="0"/>
            </a:spcBef>
            <a:spcAft>
              <a:spcPct val="35000"/>
            </a:spcAft>
          </a:pPr>
          <a:r>
            <a:rPr lang="ru-RU" sz="1600" kern="1200" dirty="0" smtClean="0"/>
            <a:t>4) ФАЗА ДЕТАЛЬНИХ ЗАПИТАНЬ</a:t>
          </a:r>
          <a:endParaRPr lang="ru-RU" sz="1600" kern="1200" dirty="0"/>
        </a:p>
      </dsp:txBody>
      <dsp:txXfrm>
        <a:off x="5886986" y="2778259"/>
        <a:ext cx="2124022" cy="439452"/>
      </dsp:txXfrm>
    </dsp:sp>
    <dsp:sp modelId="{F70A3711-2D2A-430C-BF89-B4CA5203BB3B}">
      <dsp:nvSpPr>
        <dsp:cNvPr id="0" name=""/>
        <dsp:cNvSpPr/>
      </dsp:nvSpPr>
      <dsp:spPr>
        <a:xfrm>
          <a:off x="7241966" y="1130311"/>
          <a:ext cx="1464843" cy="29296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l" defTabSz="533400">
            <a:lnSpc>
              <a:spcPct val="90000"/>
            </a:lnSpc>
            <a:spcBef>
              <a:spcPct val="0"/>
            </a:spcBef>
            <a:spcAft>
              <a:spcPct val="35000"/>
            </a:spcAft>
          </a:pPr>
          <a:r>
            <a:rPr lang="uk-UA" sz="1200" i="1" kern="1200" dirty="0" smtClean="0"/>
            <a:t>доповнення викладу подій, впорядкування попередньої інформації для з’ясувань обставин справи</a:t>
          </a:r>
          <a:endParaRPr lang="uk-UA" sz="1200" kern="1200" noProof="0" dirty="0"/>
        </a:p>
        <a:p>
          <a:pPr lvl="0" algn="l" defTabSz="533400">
            <a:lnSpc>
              <a:spcPct val="90000"/>
            </a:lnSpc>
            <a:spcBef>
              <a:spcPct val="0"/>
            </a:spcBef>
            <a:spcAft>
              <a:spcPct val="35000"/>
            </a:spcAft>
          </a:pPr>
          <a:r>
            <a:rPr lang="uk-UA" sz="1200" kern="1200" noProof="0" smtClean="0"/>
            <a:t>не використовувати «чому?»</a:t>
          </a:r>
          <a:endParaRPr lang="uk-UA" sz="1200" kern="1200" noProof="0" dirty="0"/>
        </a:p>
        <a:p>
          <a:pPr lvl="0" algn="l" defTabSz="533400">
            <a:lnSpc>
              <a:spcPct val="90000"/>
            </a:lnSpc>
            <a:spcBef>
              <a:spcPct val="0"/>
            </a:spcBef>
            <a:spcAft>
              <a:spcPct val="35000"/>
            </a:spcAft>
          </a:pPr>
          <a:r>
            <a:rPr lang="uk-UA" sz="1200" kern="1200" noProof="0" dirty="0" smtClean="0"/>
            <a:t>відкриті запитання;</a:t>
          </a:r>
          <a:endParaRPr lang="uk-UA" sz="1200" kern="1200" noProof="0" dirty="0"/>
        </a:p>
        <a:p>
          <a:pPr lvl="0" algn="l" defTabSz="533400">
            <a:lnSpc>
              <a:spcPct val="90000"/>
            </a:lnSpc>
            <a:spcBef>
              <a:spcPct val="0"/>
            </a:spcBef>
            <a:spcAft>
              <a:spcPct val="35000"/>
            </a:spcAft>
          </a:pPr>
          <a:r>
            <a:rPr lang="uk-UA" sz="1200" kern="1200" noProof="0" dirty="0" smtClean="0"/>
            <a:t>комфортний темпоритм, голос</a:t>
          </a:r>
          <a:endParaRPr lang="uk-UA" sz="1200" kern="1200" noProof="0" dirty="0"/>
        </a:p>
        <a:p>
          <a:pPr lvl="0" algn="l" defTabSz="533400">
            <a:lnSpc>
              <a:spcPct val="90000"/>
            </a:lnSpc>
            <a:spcBef>
              <a:spcPct val="0"/>
            </a:spcBef>
            <a:spcAft>
              <a:spcPct val="35000"/>
            </a:spcAft>
          </a:pPr>
          <a:r>
            <a:rPr lang="uk-UA" sz="1200" kern="1200" noProof="0" dirty="0" smtClean="0"/>
            <a:t>спокійна атмосфера</a:t>
          </a:r>
          <a:endParaRPr lang="uk-UA" sz="1200" kern="1200" noProof="0" dirty="0"/>
        </a:p>
      </dsp:txBody>
      <dsp:txXfrm>
        <a:off x="7241966" y="1130311"/>
        <a:ext cx="1464843" cy="2929686"/>
      </dsp:txXfrm>
    </dsp:sp>
    <dsp:sp modelId="{C351661C-E16B-4080-B798-F131A03DEAD8}">
      <dsp:nvSpPr>
        <dsp:cNvPr id="0" name=""/>
        <dsp:cNvSpPr/>
      </dsp:nvSpPr>
      <dsp:spPr>
        <a:xfrm>
          <a:off x="8969621" y="1130311"/>
          <a:ext cx="732421" cy="732421"/>
        </a:xfrm>
        <a:prstGeom prst="chord">
          <a:avLst>
            <a:gd name="adj1" fmla="val 4800000"/>
            <a:gd name="adj2" fmla="val 1680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3082751-E29E-4B12-A3B0-5D20B22CECAD}">
      <dsp:nvSpPr>
        <dsp:cNvPr id="0" name=""/>
        <dsp:cNvSpPr/>
      </dsp:nvSpPr>
      <dsp:spPr>
        <a:xfrm>
          <a:off x="9042863" y="1203553"/>
          <a:ext cx="585937" cy="585937"/>
        </a:xfrm>
        <a:prstGeom prst="pie">
          <a:avLst>
            <a:gd name="adj1" fmla="val 5400000"/>
            <a:gd name="adj2" fmla="val 16200000"/>
          </a:avLst>
        </a:prstGeom>
        <a:solidFill>
          <a:schemeClr val="accent5">
            <a:hueOff val="0"/>
            <a:satOff val="0"/>
            <a:lumOff val="0"/>
            <a:alphaOff val="0"/>
          </a:schemeClr>
        </a:solidFill>
        <a:ln w="1079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343942B-16BE-492A-9E77-100753C01D8A}">
      <dsp:nvSpPr>
        <dsp:cNvPr id="0" name=""/>
        <dsp:cNvSpPr/>
      </dsp:nvSpPr>
      <dsp:spPr>
        <a:xfrm rot="16200000">
          <a:off x="8127336" y="2778259"/>
          <a:ext cx="2124022" cy="4394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lvl="0" algn="r" defTabSz="711200">
            <a:lnSpc>
              <a:spcPct val="90000"/>
            </a:lnSpc>
            <a:spcBef>
              <a:spcPct val="0"/>
            </a:spcBef>
            <a:spcAft>
              <a:spcPct val="35000"/>
            </a:spcAft>
          </a:pPr>
          <a:r>
            <a:rPr lang="ru-RU" sz="1600" kern="1200" dirty="0" smtClean="0"/>
            <a:t>5) ЗАВЕРШАЛЬНА ФАЗА</a:t>
          </a:r>
          <a:endParaRPr lang="ru-RU" sz="1600" kern="1200" dirty="0"/>
        </a:p>
      </dsp:txBody>
      <dsp:txXfrm>
        <a:off x="8127336" y="2778259"/>
        <a:ext cx="2124022" cy="439452"/>
      </dsp:txXfrm>
    </dsp:sp>
    <dsp:sp modelId="{0D7CFEAC-DE2F-4E06-93FF-3C0778BD5099}">
      <dsp:nvSpPr>
        <dsp:cNvPr id="0" name=""/>
        <dsp:cNvSpPr/>
      </dsp:nvSpPr>
      <dsp:spPr>
        <a:xfrm>
          <a:off x="9482316" y="1130311"/>
          <a:ext cx="1464843" cy="29296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l" defTabSz="533400">
            <a:lnSpc>
              <a:spcPct val="90000"/>
            </a:lnSpc>
            <a:spcBef>
              <a:spcPct val="0"/>
            </a:spcBef>
            <a:spcAft>
              <a:spcPct val="35000"/>
            </a:spcAft>
          </a:pPr>
          <a:r>
            <a:rPr lang="uk-UA" sz="1200" i="1" kern="1200" dirty="0" smtClean="0"/>
            <a:t>час для заспокоєння та розслаблення дитини, подяка за зусилля у спілкуванні, домовленості про наступні зустрічі, розмови на нейтральні теми</a:t>
          </a:r>
          <a:r>
            <a:rPr lang="uk-UA" sz="1200" b="1" kern="1200" dirty="0" smtClean="0"/>
            <a:t> </a:t>
          </a:r>
          <a:endParaRPr lang="uk-UA" sz="1200" kern="1200" noProof="0" dirty="0"/>
        </a:p>
        <a:p>
          <a:pPr lvl="0" algn="l" defTabSz="533400">
            <a:lnSpc>
              <a:spcPct val="90000"/>
            </a:lnSpc>
            <a:spcBef>
              <a:spcPct val="0"/>
            </a:spcBef>
            <a:spcAft>
              <a:spcPct val="35000"/>
            </a:spcAft>
          </a:pPr>
          <a:r>
            <a:rPr lang="uk-UA" sz="1200" kern="1200" noProof="0" dirty="0" smtClean="0"/>
            <a:t>подяка за взаємодію</a:t>
          </a:r>
          <a:endParaRPr lang="uk-UA" sz="1200" kern="1200" noProof="0" dirty="0"/>
        </a:p>
        <a:p>
          <a:pPr lvl="0" algn="l" defTabSz="533400">
            <a:lnSpc>
              <a:spcPct val="90000"/>
            </a:lnSpc>
            <a:spcBef>
              <a:spcPct val="0"/>
            </a:spcBef>
            <a:spcAft>
              <a:spcPct val="35000"/>
            </a:spcAft>
          </a:pPr>
          <a:r>
            <a:rPr lang="uk-UA" sz="1200" kern="1200" noProof="0" smtClean="0"/>
            <a:t>Обережно за дверима реальність</a:t>
          </a:r>
          <a:endParaRPr lang="uk-UA" sz="1200" kern="1200" noProof="0" dirty="0"/>
        </a:p>
      </dsp:txBody>
      <dsp:txXfrm>
        <a:off x="9482316" y="1130311"/>
        <a:ext cx="1464843" cy="2929686"/>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39C62C-6D8D-4DFC-8742-12D153963D08}">
      <dsp:nvSpPr>
        <dsp:cNvPr id="0" name=""/>
        <dsp:cNvSpPr/>
      </dsp:nvSpPr>
      <dsp:spPr>
        <a:xfrm>
          <a:off x="0" y="482531"/>
          <a:ext cx="5184503" cy="3110701"/>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t" anchorCtr="0">
          <a:noAutofit/>
        </a:bodyPr>
        <a:lstStyle/>
        <a:p>
          <a:pPr lvl="0" algn="l" defTabSz="933450">
            <a:lnSpc>
              <a:spcPct val="90000"/>
            </a:lnSpc>
            <a:spcBef>
              <a:spcPct val="0"/>
            </a:spcBef>
            <a:spcAft>
              <a:spcPct val="35000"/>
            </a:spcAft>
          </a:pPr>
          <a:r>
            <a:rPr lang="ru-RU" sz="2100" kern="1200" dirty="0" err="1" smtClean="0"/>
            <a:t>Можуть</a:t>
          </a:r>
          <a:r>
            <a:rPr lang="ru-RU" sz="2100" kern="1200" dirty="0" smtClean="0"/>
            <a:t> </a:t>
          </a:r>
          <a:r>
            <a:rPr lang="ru-RU" sz="2100" kern="1200" dirty="0" err="1" smtClean="0"/>
            <a:t>проводитися</a:t>
          </a:r>
          <a:r>
            <a:rPr lang="ru-RU" sz="2100" kern="1200" dirty="0" smtClean="0"/>
            <a:t> у </a:t>
          </a:r>
          <a:r>
            <a:rPr lang="ru-RU" sz="2100" kern="1200" dirty="0" err="1" smtClean="0"/>
            <a:t>випадках</a:t>
          </a:r>
          <a:r>
            <a:rPr lang="ru-RU" sz="2100" kern="1200" dirty="0" smtClean="0"/>
            <a:t>:</a:t>
          </a:r>
          <a:endParaRPr lang="ru-RU" sz="2100" kern="1200" dirty="0"/>
        </a:p>
        <a:p>
          <a:pPr marL="171450" lvl="1" indent="-171450" algn="l" defTabSz="711200">
            <a:lnSpc>
              <a:spcPct val="90000"/>
            </a:lnSpc>
            <a:spcBef>
              <a:spcPct val="0"/>
            </a:spcBef>
            <a:spcAft>
              <a:spcPct val="15000"/>
            </a:spcAft>
            <a:buChar char="••"/>
          </a:pPr>
          <a:r>
            <a:rPr lang="uk-UA" sz="1600" kern="1200" dirty="0" smtClean="0"/>
            <a:t>1) неможливості безпосередньої участі певних осіб у досудовому провадженні за станом здоров’я або з інших поважних причин;</a:t>
          </a:r>
          <a:endParaRPr lang="ru-RU" sz="1600" kern="1200" dirty="0"/>
        </a:p>
        <a:p>
          <a:pPr marL="171450" lvl="1" indent="-171450" algn="l" defTabSz="711200">
            <a:lnSpc>
              <a:spcPct val="90000"/>
            </a:lnSpc>
            <a:spcBef>
              <a:spcPct val="0"/>
            </a:spcBef>
            <a:spcAft>
              <a:spcPct val="15000"/>
            </a:spcAft>
            <a:buChar char="••"/>
          </a:pPr>
          <a:r>
            <a:rPr lang="uk-UA" sz="1600" kern="1200" dirty="0" smtClean="0"/>
            <a:t>2) необхідності забезпечення безпеки осіб;</a:t>
          </a:r>
          <a:endParaRPr lang="ru-RU" sz="1600" kern="1200" dirty="0"/>
        </a:p>
        <a:p>
          <a:pPr marL="171450" lvl="1" indent="-171450" algn="l" defTabSz="711200">
            <a:lnSpc>
              <a:spcPct val="90000"/>
            </a:lnSpc>
            <a:spcBef>
              <a:spcPct val="0"/>
            </a:spcBef>
            <a:spcAft>
              <a:spcPct val="15000"/>
            </a:spcAft>
            <a:buChar char="••"/>
          </a:pPr>
          <a:r>
            <a:rPr lang="uk-UA" sz="1600" kern="1200" dirty="0" smtClean="0"/>
            <a:t>3) проведення допиту малолітнього або неповнолітнього свідка, потерпілого;</a:t>
          </a:r>
          <a:endParaRPr lang="ru-RU" sz="1600" kern="1200" dirty="0"/>
        </a:p>
        <a:p>
          <a:pPr marL="171450" lvl="1" indent="-171450" algn="l" defTabSz="711200">
            <a:lnSpc>
              <a:spcPct val="90000"/>
            </a:lnSpc>
            <a:spcBef>
              <a:spcPct val="0"/>
            </a:spcBef>
            <a:spcAft>
              <a:spcPct val="15000"/>
            </a:spcAft>
            <a:buChar char="••"/>
          </a:pPr>
          <a:r>
            <a:rPr lang="uk-UA" sz="1600" kern="1200" dirty="0" smtClean="0"/>
            <a:t>4) необхідності вжиття таких заходів для забезпечення оперативності досудового розслідування;</a:t>
          </a:r>
          <a:endParaRPr lang="ru-RU" sz="1600" kern="1200" dirty="0"/>
        </a:p>
        <a:p>
          <a:pPr marL="171450" lvl="1" indent="-171450" algn="l" defTabSz="711200">
            <a:lnSpc>
              <a:spcPct val="90000"/>
            </a:lnSpc>
            <a:spcBef>
              <a:spcPct val="0"/>
            </a:spcBef>
            <a:spcAft>
              <a:spcPct val="15000"/>
            </a:spcAft>
            <a:buChar char="••"/>
          </a:pPr>
          <a:r>
            <a:rPr lang="uk-UA" sz="1600" kern="1200" smtClean="0"/>
            <a:t>5) наявності інших підстав, визначених слідчим, прокурором, слідчим суддею достатніми.</a:t>
          </a:r>
          <a:endParaRPr lang="ru-RU" sz="1600" kern="1200" dirty="0"/>
        </a:p>
      </dsp:txBody>
      <dsp:txXfrm>
        <a:off x="0" y="482531"/>
        <a:ext cx="5184503" cy="3110701"/>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BA2988-0304-44B9-A681-86B7649000B8}">
      <dsp:nvSpPr>
        <dsp:cNvPr id="0" name=""/>
        <dsp:cNvSpPr/>
      </dsp:nvSpPr>
      <dsp:spPr>
        <a:xfrm>
          <a:off x="1131598" y="1046"/>
          <a:ext cx="3101418" cy="1860851"/>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uk-UA" sz="1800" kern="1200" dirty="0" smtClean="0"/>
            <a:t>Може відбуватися: </a:t>
          </a:r>
          <a:endParaRPr lang="ru-RU" sz="1800" kern="1200" dirty="0"/>
        </a:p>
        <a:p>
          <a:pPr marL="114300" lvl="1" indent="-114300" algn="l" defTabSz="622300">
            <a:lnSpc>
              <a:spcPct val="90000"/>
            </a:lnSpc>
            <a:spcBef>
              <a:spcPct val="0"/>
            </a:spcBef>
            <a:spcAft>
              <a:spcPct val="15000"/>
            </a:spcAft>
            <a:buChar char="••"/>
          </a:pPr>
          <a:r>
            <a:rPr lang="uk-UA" sz="1400" kern="1200" dirty="0" smtClean="0"/>
            <a:t>У виняткових випадках, пов’язаних із необхідністю отримання показань свідка чи потерпілого під час досудового розслідування, </a:t>
          </a:r>
        </a:p>
      </dsp:txBody>
      <dsp:txXfrm>
        <a:off x="1131598" y="1046"/>
        <a:ext cx="3101418" cy="1860851"/>
      </dsp:txXfrm>
    </dsp:sp>
    <dsp:sp modelId="{4CA4DE34-104E-4191-9E8F-16AE485F92EB}">
      <dsp:nvSpPr>
        <dsp:cNvPr id="0" name=""/>
        <dsp:cNvSpPr/>
      </dsp:nvSpPr>
      <dsp:spPr>
        <a:xfrm>
          <a:off x="1131598" y="2172039"/>
          <a:ext cx="3101418" cy="1860851"/>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uk-UA" sz="1800" kern="1200" dirty="0" smtClean="0"/>
            <a:t>За умови якщо:</a:t>
          </a:r>
        </a:p>
        <a:p>
          <a:pPr marL="114300" lvl="1" indent="-114300" algn="l" defTabSz="622300">
            <a:lnSpc>
              <a:spcPct val="90000"/>
            </a:lnSpc>
            <a:spcBef>
              <a:spcPct val="0"/>
            </a:spcBef>
            <a:spcAft>
              <a:spcPct val="15000"/>
            </a:spcAft>
            <a:buChar char="••"/>
          </a:pPr>
          <a:r>
            <a:rPr lang="uk-UA" sz="1400" kern="1200" smtClean="0"/>
            <a:t>через існування небезпеки для життя і здоров’я свідка чи потерпілого, їх тяжкої хвороби, </a:t>
          </a:r>
          <a:r>
            <a:rPr lang="uk-UA" sz="1400" b="1" kern="1200" smtClean="0"/>
            <a:t>наявності інших обставин,</a:t>
          </a:r>
          <a:r>
            <a:rPr lang="uk-UA" sz="1400" kern="1200" smtClean="0"/>
            <a:t> що можуть унеможливити їх допит в суді або вплинути на повноту чи достовірність показань</a:t>
          </a:r>
          <a:endParaRPr lang="uk-UA" sz="1400" kern="1200" dirty="0"/>
        </a:p>
      </dsp:txBody>
      <dsp:txXfrm>
        <a:off x="1131598" y="2172039"/>
        <a:ext cx="3101418" cy="1860851"/>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E1439-5A3E-4B39-A944-236A2CF9F466}">
      <dsp:nvSpPr>
        <dsp:cNvPr id="0" name=""/>
        <dsp:cNvSpPr/>
      </dsp:nvSpPr>
      <dsp:spPr>
        <a:xfrm>
          <a:off x="1337" y="0"/>
          <a:ext cx="3477050" cy="5082111"/>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uk-UA" sz="2000" b="1" kern="1200" noProof="0" dirty="0" smtClean="0"/>
            <a:t>Клопотання  про допит в порядку ст.225 КПК України має бути належним чином вмотивоване</a:t>
          </a:r>
          <a:endParaRPr lang="uk-UA" sz="2000" b="1" kern="1200" noProof="0" dirty="0"/>
        </a:p>
      </dsp:txBody>
      <dsp:txXfrm>
        <a:off x="1337" y="0"/>
        <a:ext cx="3477050" cy="1524633"/>
      </dsp:txXfrm>
    </dsp:sp>
    <dsp:sp modelId="{20DA4627-48BD-44CB-896E-C9605CF5673C}">
      <dsp:nvSpPr>
        <dsp:cNvPr id="0" name=""/>
        <dsp:cNvSpPr/>
      </dsp:nvSpPr>
      <dsp:spPr>
        <a:xfrm>
          <a:off x="349042" y="1525067"/>
          <a:ext cx="2781640" cy="998431"/>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lvl="0" algn="ctr" defTabSz="533400">
            <a:lnSpc>
              <a:spcPct val="90000"/>
            </a:lnSpc>
            <a:spcBef>
              <a:spcPct val="0"/>
            </a:spcBef>
            <a:spcAft>
              <a:spcPct val="35000"/>
            </a:spcAft>
          </a:pPr>
          <a:r>
            <a:rPr lang="uk-UA" sz="1200" b="1" kern="1200" noProof="0" dirty="0" smtClean="0"/>
            <a:t>Що може допомогти:</a:t>
          </a:r>
          <a:endParaRPr lang="uk-UA" sz="1200" b="1" kern="1200" noProof="0" dirty="0"/>
        </a:p>
      </dsp:txBody>
      <dsp:txXfrm>
        <a:off x="378285" y="1554310"/>
        <a:ext cx="2723154" cy="939945"/>
      </dsp:txXfrm>
    </dsp:sp>
    <dsp:sp modelId="{7A49C3DA-8DBF-4FBF-8D9D-9D0E1FDF51A1}">
      <dsp:nvSpPr>
        <dsp:cNvPr id="0" name=""/>
        <dsp:cNvSpPr/>
      </dsp:nvSpPr>
      <dsp:spPr>
        <a:xfrm>
          <a:off x="349042" y="2677103"/>
          <a:ext cx="2781640" cy="998431"/>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lvl="0" algn="ctr" defTabSz="533400">
            <a:lnSpc>
              <a:spcPct val="90000"/>
            </a:lnSpc>
            <a:spcBef>
              <a:spcPct val="0"/>
            </a:spcBef>
            <a:spcAft>
              <a:spcPct val="35000"/>
            </a:spcAft>
          </a:pPr>
          <a:r>
            <a:rPr lang="uk-UA" sz="1200" kern="1200" noProof="0" dirty="0" smtClean="0"/>
            <a:t>Висновок або допит в судовому засіданні психолога, який пояснить суду важливість першого допиту та нюанси повторної травматизації під час кожного наступного допиту</a:t>
          </a:r>
          <a:endParaRPr lang="uk-UA" sz="1200" kern="1200" noProof="0" dirty="0"/>
        </a:p>
      </dsp:txBody>
      <dsp:txXfrm>
        <a:off x="378285" y="2706346"/>
        <a:ext cx="2723154" cy="939945"/>
      </dsp:txXfrm>
    </dsp:sp>
    <dsp:sp modelId="{0B5DCBE5-FA28-4338-A364-51274A3FE86A}">
      <dsp:nvSpPr>
        <dsp:cNvPr id="0" name=""/>
        <dsp:cNvSpPr/>
      </dsp:nvSpPr>
      <dsp:spPr>
        <a:xfrm>
          <a:off x="349042" y="3829139"/>
          <a:ext cx="2781640" cy="998431"/>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lvl="0" algn="ctr" defTabSz="533400">
            <a:lnSpc>
              <a:spcPct val="90000"/>
            </a:lnSpc>
            <a:spcBef>
              <a:spcPct val="0"/>
            </a:spcBef>
            <a:spcAft>
              <a:spcPct val="35000"/>
            </a:spcAft>
          </a:pPr>
          <a:r>
            <a:rPr lang="uk-UA" sz="1200" kern="1200" noProof="0" dirty="0" smtClean="0"/>
            <a:t>Розуміння механізмів роботи пам'яті та природи відтворення інформації </a:t>
          </a:r>
          <a:r>
            <a:rPr lang="uk-UA" sz="1200" i="1" kern="1200" noProof="0" dirty="0" smtClean="0"/>
            <a:t>(кожного наступного разу дитина пояснює те, що розповідала попереднього разу)</a:t>
          </a:r>
          <a:endParaRPr lang="uk-UA" sz="1200" i="1" kern="1200" noProof="0" dirty="0"/>
        </a:p>
      </dsp:txBody>
      <dsp:txXfrm>
        <a:off x="378285" y="3858382"/>
        <a:ext cx="2723154" cy="939945"/>
      </dsp:txXfrm>
    </dsp:sp>
    <dsp:sp modelId="{75BDFFCE-11E9-4A7A-AC45-AA7F6DFAE204}">
      <dsp:nvSpPr>
        <dsp:cNvPr id="0" name=""/>
        <dsp:cNvSpPr/>
      </dsp:nvSpPr>
      <dsp:spPr>
        <a:xfrm>
          <a:off x="3739166" y="0"/>
          <a:ext cx="3477050" cy="5082111"/>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uk-UA" sz="2000" b="1" kern="1200" noProof="0" dirty="0" smtClean="0"/>
            <a:t>Процес допиту по 225 КПК:</a:t>
          </a:r>
          <a:endParaRPr lang="uk-UA" sz="2000" b="1" kern="1200" noProof="0" dirty="0"/>
        </a:p>
      </dsp:txBody>
      <dsp:txXfrm>
        <a:off x="3739166" y="0"/>
        <a:ext cx="3477050" cy="1524633"/>
      </dsp:txXfrm>
    </dsp:sp>
    <dsp:sp modelId="{0A2250EC-FBF7-4769-8A6C-7637F1D07920}">
      <dsp:nvSpPr>
        <dsp:cNvPr id="0" name=""/>
        <dsp:cNvSpPr/>
      </dsp:nvSpPr>
      <dsp:spPr>
        <a:xfrm>
          <a:off x="4086871" y="1524757"/>
          <a:ext cx="2781640" cy="740355"/>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lvl="0" algn="ctr" defTabSz="533400">
            <a:lnSpc>
              <a:spcPct val="90000"/>
            </a:lnSpc>
            <a:spcBef>
              <a:spcPct val="0"/>
            </a:spcBef>
            <a:spcAft>
              <a:spcPct val="35000"/>
            </a:spcAft>
          </a:pPr>
          <a:r>
            <a:rPr lang="uk-UA" sz="1200" kern="1200" noProof="0" smtClean="0"/>
            <a:t>Підготувати та проговорити з психологом запитання;</a:t>
          </a:r>
          <a:endParaRPr lang="uk-UA" sz="1200" kern="1200" noProof="0" dirty="0"/>
        </a:p>
      </dsp:txBody>
      <dsp:txXfrm>
        <a:off x="4108555" y="1546441"/>
        <a:ext cx="2738272" cy="696987"/>
      </dsp:txXfrm>
    </dsp:sp>
    <dsp:sp modelId="{371E925D-6495-4D5D-941B-0AEE8DE92C82}">
      <dsp:nvSpPr>
        <dsp:cNvPr id="0" name=""/>
        <dsp:cNvSpPr/>
      </dsp:nvSpPr>
      <dsp:spPr>
        <a:xfrm>
          <a:off x="4086871" y="2379013"/>
          <a:ext cx="2781640" cy="740355"/>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lvl="0" algn="ctr" defTabSz="533400">
            <a:lnSpc>
              <a:spcPct val="90000"/>
            </a:lnSpc>
            <a:spcBef>
              <a:spcPct val="0"/>
            </a:spcBef>
            <a:spcAft>
              <a:spcPct val="35000"/>
            </a:spcAft>
          </a:pPr>
          <a:r>
            <a:rPr lang="uk-UA" sz="1200" kern="1200" noProof="0" dirty="0" smtClean="0"/>
            <a:t>Проінформувати дитину про те, що і як буде відбуватися</a:t>
          </a:r>
          <a:endParaRPr lang="uk-UA" sz="1200" kern="1200" noProof="0" dirty="0"/>
        </a:p>
      </dsp:txBody>
      <dsp:txXfrm>
        <a:off x="4108555" y="2400697"/>
        <a:ext cx="2738272" cy="696987"/>
      </dsp:txXfrm>
    </dsp:sp>
    <dsp:sp modelId="{7BEA0AA3-6D7E-44B5-AE9A-B40CE8AA387D}">
      <dsp:nvSpPr>
        <dsp:cNvPr id="0" name=""/>
        <dsp:cNvSpPr/>
      </dsp:nvSpPr>
      <dsp:spPr>
        <a:xfrm>
          <a:off x="4086871" y="3233269"/>
          <a:ext cx="2781640" cy="740355"/>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lvl="0" algn="ctr" defTabSz="533400">
            <a:lnSpc>
              <a:spcPct val="90000"/>
            </a:lnSpc>
            <a:spcBef>
              <a:spcPct val="0"/>
            </a:spcBef>
            <a:spcAft>
              <a:spcPct val="35000"/>
            </a:spcAft>
          </a:pPr>
          <a:r>
            <a:rPr lang="uk-UA" sz="1200" kern="1200" noProof="0" dirty="0" smtClean="0"/>
            <a:t>Важлива увага формі запитань</a:t>
          </a:r>
          <a:endParaRPr lang="uk-UA" sz="1200" kern="1200" noProof="0" dirty="0"/>
        </a:p>
      </dsp:txBody>
      <dsp:txXfrm>
        <a:off x="4108555" y="3254953"/>
        <a:ext cx="2738272" cy="696987"/>
      </dsp:txXfrm>
    </dsp:sp>
    <dsp:sp modelId="{91F61A28-0959-4973-B751-5634946B3F14}">
      <dsp:nvSpPr>
        <dsp:cNvPr id="0" name=""/>
        <dsp:cNvSpPr/>
      </dsp:nvSpPr>
      <dsp:spPr>
        <a:xfrm>
          <a:off x="4086871" y="4087525"/>
          <a:ext cx="2781640" cy="740355"/>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lvl="0" algn="ctr" defTabSz="533400">
            <a:lnSpc>
              <a:spcPct val="90000"/>
            </a:lnSpc>
            <a:spcBef>
              <a:spcPct val="0"/>
            </a:spcBef>
            <a:spcAft>
              <a:spcPct val="35000"/>
            </a:spcAft>
          </a:pPr>
          <a:r>
            <a:rPr lang="uk-UA" sz="1200" kern="1200" noProof="0" dirty="0" smtClean="0"/>
            <a:t>Зберігати свідомий баланс, варто поставити себе на місце іншої сторони, та також задати запитання, які б могла задати інша сторона</a:t>
          </a:r>
          <a:endParaRPr lang="uk-UA" sz="1200" kern="1200" noProof="0" dirty="0"/>
        </a:p>
      </dsp:txBody>
      <dsp:txXfrm>
        <a:off x="4108555" y="4109209"/>
        <a:ext cx="2738272" cy="696987"/>
      </dsp:txXfrm>
    </dsp:sp>
    <dsp:sp modelId="{C5624909-F768-4605-81D6-848419BF033F}">
      <dsp:nvSpPr>
        <dsp:cNvPr id="0" name=""/>
        <dsp:cNvSpPr/>
      </dsp:nvSpPr>
      <dsp:spPr>
        <a:xfrm>
          <a:off x="7476995" y="0"/>
          <a:ext cx="3477050" cy="5082111"/>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uk-UA" sz="2000" b="1" kern="1200" noProof="0" dirty="0" smtClean="0"/>
            <a:t>Наслідки:</a:t>
          </a:r>
          <a:endParaRPr lang="uk-UA" sz="2000" b="1" kern="1200" noProof="0" dirty="0"/>
        </a:p>
      </dsp:txBody>
      <dsp:txXfrm>
        <a:off x="7476995" y="0"/>
        <a:ext cx="3477050" cy="1524633"/>
      </dsp:txXfrm>
    </dsp:sp>
    <dsp:sp modelId="{B7D10A82-C906-45AA-ADA7-144F4C641B38}">
      <dsp:nvSpPr>
        <dsp:cNvPr id="0" name=""/>
        <dsp:cNvSpPr/>
      </dsp:nvSpPr>
      <dsp:spPr>
        <a:xfrm>
          <a:off x="7824700" y="1524633"/>
          <a:ext cx="2781640" cy="3303372"/>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lvl="0" algn="ctr" defTabSz="533400">
            <a:lnSpc>
              <a:spcPct val="90000"/>
            </a:lnSpc>
            <a:spcBef>
              <a:spcPct val="0"/>
            </a:spcBef>
            <a:spcAft>
              <a:spcPct val="35000"/>
            </a:spcAft>
          </a:pPr>
          <a:r>
            <a:rPr lang="uk-UA" sz="1200" kern="1200" noProof="0" dirty="0" smtClean="0"/>
            <a:t>На основі допиту по 225 КПК можна провести судову психологічну експертизу</a:t>
          </a:r>
          <a:endParaRPr lang="uk-UA" sz="1200" kern="1200" noProof="0" dirty="0"/>
        </a:p>
      </dsp:txBody>
      <dsp:txXfrm>
        <a:off x="7906171" y="1606104"/>
        <a:ext cx="2618698" cy="3140430"/>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40BD24-2380-4F29-B48C-D75DC4B2B01E}">
      <dsp:nvSpPr>
        <dsp:cNvPr id="0" name=""/>
        <dsp:cNvSpPr/>
      </dsp:nvSpPr>
      <dsp:spPr>
        <a:xfrm>
          <a:off x="0" y="366077"/>
          <a:ext cx="7315200" cy="4389120"/>
        </a:xfrm>
        <a:prstGeom prst="rect">
          <a:avLst/>
        </a:prstGeom>
        <a:solidFill>
          <a:schemeClr val="lt1">
            <a:hueOff val="0"/>
            <a:satOff val="0"/>
            <a:lumOff val="0"/>
            <a:alphaOff val="0"/>
          </a:schemeClr>
        </a:solidFill>
        <a:ln w="1079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uk-UA" sz="2800" kern="1200" dirty="0" smtClean="0"/>
            <a:t>Адвокат зобов'язаний </a:t>
          </a:r>
          <a:r>
            <a:rPr lang="uk-UA" sz="2800" kern="1200" dirty="0" smtClean="0">
              <a:solidFill>
                <a:schemeClr val="accent2"/>
              </a:solidFill>
            </a:rPr>
            <a:t>інформувати клієнта про його законні права та обов'язки. Адвокат повинен з розумною періодичністю інформувати клієнта про хід та результати виконання доручення і своєчасно відповідати на запити клієнта про стан його справи. Інформація має подаватися клієнту в обсязі, достатньому для того, щоб він міг приймати обґрунтовані рішення стосовно суті свого доручення та його виконання </a:t>
          </a:r>
          <a:r>
            <a:rPr lang="uk-UA" sz="2800" b="1" kern="1200" dirty="0" smtClean="0"/>
            <a:t>(ст. 26 ПАЕ)</a:t>
          </a:r>
        </a:p>
      </dsp:txBody>
      <dsp:txXfrm>
        <a:off x="0" y="366077"/>
        <a:ext cx="7315200" cy="4389120"/>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4DEDAE-D86B-4600-8E62-D0D30CA3B919}">
      <dsp:nvSpPr>
        <dsp:cNvPr id="0" name=""/>
        <dsp:cNvSpPr/>
      </dsp:nvSpPr>
      <dsp:spPr>
        <a:xfrm>
          <a:off x="0" y="38686"/>
          <a:ext cx="6836228" cy="1914412"/>
        </a:xfrm>
        <a:prstGeom prst="roundRect">
          <a:avLst/>
        </a:prstGeom>
        <a:solidFill>
          <a:schemeClr val="lt1">
            <a:hueOff val="0"/>
            <a:satOff val="0"/>
            <a:lumOff val="0"/>
            <a:alphaOff val="0"/>
          </a:schemeClr>
        </a:solidFill>
        <a:ln w="17145" cap="flat" cmpd="sng" algn="ctr">
          <a:solidFill>
            <a:schemeClr val="accent1">
              <a:shade val="80000"/>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lvl="0" algn="l" defTabSz="755650">
            <a:lnSpc>
              <a:spcPct val="90000"/>
            </a:lnSpc>
            <a:spcBef>
              <a:spcPct val="0"/>
            </a:spcBef>
            <a:spcAft>
              <a:spcPct val="35000"/>
            </a:spcAft>
          </a:pPr>
          <a:r>
            <a:rPr lang="uk-UA" sz="1700" kern="1200" dirty="0" smtClean="0"/>
            <a:t>Якщо через вік, психічне захворювання, інші об'єктивні причини у клієнта знижена можливість приймати виважені рішення, пов'язані зі змістом доручення, </a:t>
          </a:r>
          <a:r>
            <a:rPr lang="uk-UA" sz="1700" kern="1200" dirty="0" smtClean="0">
              <a:solidFill>
                <a:schemeClr val="accent2"/>
              </a:solidFill>
            </a:rPr>
            <a:t>адвокат повинен намагатися підтримувати з ним нормальні стосунки, що відповідають вимогам Правил.</a:t>
          </a:r>
          <a:endParaRPr lang="en-US" sz="1700" kern="1200" dirty="0">
            <a:solidFill>
              <a:schemeClr val="accent2"/>
            </a:solidFill>
          </a:endParaRPr>
        </a:p>
      </dsp:txBody>
      <dsp:txXfrm>
        <a:off x="93454" y="132140"/>
        <a:ext cx="6649320" cy="1727504"/>
      </dsp:txXfrm>
    </dsp:sp>
    <dsp:sp modelId="{1091B45E-25FA-439E-85AB-1A407F9C09AC}">
      <dsp:nvSpPr>
        <dsp:cNvPr id="0" name=""/>
        <dsp:cNvSpPr/>
      </dsp:nvSpPr>
      <dsp:spPr>
        <a:xfrm>
          <a:off x="0" y="2002058"/>
          <a:ext cx="6836228" cy="1914412"/>
        </a:xfrm>
        <a:prstGeom prst="roundRect">
          <a:avLst/>
        </a:prstGeom>
        <a:solidFill>
          <a:schemeClr val="lt1">
            <a:hueOff val="0"/>
            <a:satOff val="0"/>
            <a:lumOff val="0"/>
            <a:alphaOff val="0"/>
          </a:schemeClr>
        </a:solidFill>
        <a:ln w="17145" cap="flat" cmpd="sng" algn="ctr">
          <a:solidFill>
            <a:schemeClr val="accent1">
              <a:shade val="80000"/>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lvl="0" algn="l" defTabSz="755650">
            <a:lnSpc>
              <a:spcPct val="90000"/>
            </a:lnSpc>
            <a:spcBef>
              <a:spcPct val="0"/>
            </a:spcBef>
            <a:spcAft>
              <a:spcPct val="35000"/>
            </a:spcAft>
          </a:pPr>
          <a:r>
            <a:rPr lang="uk-UA" sz="1700" kern="1200" dirty="0" smtClean="0"/>
            <a:t>Якщо клієнт у встановленому законом порядку визнаний недієздатним (обмежено дієздатним) і над ним встановлено опіку (піклування) або </a:t>
          </a:r>
          <a:r>
            <a:rPr lang="uk-UA" sz="1700" b="1" kern="1200" dirty="0" smtClean="0">
              <a:solidFill>
                <a:schemeClr val="accent2"/>
              </a:solidFill>
            </a:rPr>
            <a:t>якщо клієнт є неповнолітнім й інтереси клієнта, відповідно, представляє законний представник (або опікун, піклувальник), який свідомо для адвоката діє на шкоду законним інтересам неповнолітнього (підопічного), адвокат повинен:</a:t>
          </a:r>
          <a:endParaRPr lang="en-US" sz="1700" b="1" kern="1200" dirty="0">
            <a:solidFill>
              <a:schemeClr val="accent2"/>
            </a:solidFill>
          </a:endParaRPr>
        </a:p>
      </dsp:txBody>
      <dsp:txXfrm>
        <a:off x="93454" y="2095512"/>
        <a:ext cx="6649320" cy="1727504"/>
      </dsp:txXfrm>
    </dsp:sp>
    <dsp:sp modelId="{1F42207C-4ECD-49F8-A3DC-A9456C3E2892}">
      <dsp:nvSpPr>
        <dsp:cNvPr id="0" name=""/>
        <dsp:cNvSpPr/>
      </dsp:nvSpPr>
      <dsp:spPr>
        <a:xfrm>
          <a:off x="0" y="3916471"/>
          <a:ext cx="6836228" cy="23043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7050" tIns="17780" rIns="99568" bIns="17780" numCol="1" spcCol="1270" anchor="t" anchorCtr="0">
          <a:noAutofit/>
        </a:bodyPr>
        <a:lstStyle/>
        <a:p>
          <a:pPr marL="114300" lvl="1" indent="-114300" algn="l" defTabSz="622300">
            <a:lnSpc>
              <a:spcPct val="90000"/>
            </a:lnSpc>
            <a:spcBef>
              <a:spcPct val="0"/>
            </a:spcBef>
            <a:spcAft>
              <a:spcPct val="20000"/>
            </a:spcAft>
            <a:buChar char="••"/>
          </a:pPr>
          <a:r>
            <a:rPr lang="uk-UA" sz="1400" b="1" kern="1200" dirty="0" smtClean="0">
              <a:solidFill>
                <a:schemeClr val="tx1"/>
              </a:solidFill>
            </a:rPr>
            <a:t>відмовитись від прийняття (або, відповідно, продовження виконання) доручення, яке може завдати шкоди інтересам неповнолітнього (підопічного);</a:t>
          </a:r>
          <a:endParaRPr lang="en-US" sz="1400" b="1" kern="1200" dirty="0">
            <a:solidFill>
              <a:schemeClr val="tx1"/>
            </a:solidFill>
          </a:endParaRPr>
        </a:p>
        <a:p>
          <a:pPr marL="114300" lvl="1" indent="-114300" algn="l" defTabSz="622300">
            <a:lnSpc>
              <a:spcPct val="90000"/>
            </a:lnSpc>
            <a:spcBef>
              <a:spcPct val="0"/>
            </a:spcBef>
            <a:spcAft>
              <a:spcPct val="20000"/>
            </a:spcAft>
            <a:buChar char="••"/>
          </a:pPr>
          <a:r>
            <a:rPr lang="uk-UA" sz="1400" b="1" kern="1200" dirty="0" smtClean="0">
              <a:solidFill>
                <a:schemeClr val="tx1"/>
              </a:solidFill>
            </a:rPr>
            <a:t>вжити всіх доступних йому заходів для захисту законних інтересів клієнта;</a:t>
          </a:r>
          <a:endParaRPr lang="en-US" sz="1400" b="1" kern="1200" dirty="0">
            <a:solidFill>
              <a:schemeClr val="tx1"/>
            </a:solidFill>
          </a:endParaRPr>
        </a:p>
        <a:p>
          <a:pPr marL="114300" lvl="1" indent="-114300" algn="l" defTabSz="622300">
            <a:lnSpc>
              <a:spcPct val="90000"/>
            </a:lnSpc>
            <a:spcBef>
              <a:spcPct val="0"/>
            </a:spcBef>
            <a:spcAft>
              <a:spcPct val="20000"/>
            </a:spcAft>
            <a:buChar char="••"/>
          </a:pPr>
          <a:r>
            <a:rPr lang="uk-UA" sz="1400" b="1" kern="1200" dirty="0" smtClean="0">
              <a:solidFill>
                <a:schemeClr val="tx1"/>
              </a:solidFill>
            </a:rPr>
            <a:t>поставити органи опіки та піклування до відома щодо зазначених дій опікуна (піклувальника) недієздатного (обмежено дієздатного) клієнта або законних представників (опікуна) неповнолітнього</a:t>
          </a:r>
          <a:r>
            <a:rPr lang="uk-UA" sz="1300" b="1" kern="1200" dirty="0" smtClean="0">
              <a:solidFill>
                <a:schemeClr val="tx1"/>
              </a:solidFill>
            </a:rPr>
            <a:t>.</a:t>
          </a:r>
          <a:endParaRPr lang="en-US" sz="1300" b="1" kern="1200" dirty="0">
            <a:solidFill>
              <a:schemeClr val="tx1"/>
            </a:solidFill>
          </a:endParaRPr>
        </a:p>
      </dsp:txBody>
      <dsp:txXfrm>
        <a:off x="0" y="3916471"/>
        <a:ext cx="6836228" cy="230432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23856F-CF57-452F-A8A6-FFB9B9E77DB6}">
      <dsp:nvSpPr>
        <dsp:cNvPr id="0" name=""/>
        <dsp:cNvSpPr/>
      </dsp:nvSpPr>
      <dsp:spPr>
        <a:xfrm>
          <a:off x="3120" y="772765"/>
          <a:ext cx="2475428" cy="1485257"/>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uk-UA" sz="2000" kern="1200" dirty="0" smtClean="0"/>
            <a:t>ч.1 ст.7 ПАЕ – принципи верховенства права та законності;</a:t>
          </a:r>
          <a:endParaRPr lang="ru-RU" sz="2000" kern="1200" dirty="0"/>
        </a:p>
      </dsp:txBody>
      <dsp:txXfrm>
        <a:off x="3120" y="772765"/>
        <a:ext cx="2475428" cy="1485257"/>
      </dsp:txXfrm>
    </dsp:sp>
    <dsp:sp modelId="{125D6308-C948-4FE8-BDA2-BE2B72EA9836}">
      <dsp:nvSpPr>
        <dsp:cNvPr id="0" name=""/>
        <dsp:cNvSpPr/>
      </dsp:nvSpPr>
      <dsp:spPr>
        <a:xfrm>
          <a:off x="2726091" y="772765"/>
          <a:ext cx="2475428" cy="1485257"/>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uk-UA" sz="2000" kern="1200" dirty="0" smtClean="0"/>
            <a:t>ч.2, ч.5-ч.6 ст.8 ПАЕ - принцип переваги інтересів клієнта;</a:t>
          </a:r>
          <a:endParaRPr lang="uk-UA" sz="2000" kern="1200" dirty="0"/>
        </a:p>
      </dsp:txBody>
      <dsp:txXfrm>
        <a:off x="2726091" y="772765"/>
        <a:ext cx="2475428" cy="1485257"/>
      </dsp:txXfrm>
    </dsp:sp>
    <dsp:sp modelId="{0F66159C-3B32-4E68-B406-887C4C74C5E3}">
      <dsp:nvSpPr>
        <dsp:cNvPr id="0" name=""/>
        <dsp:cNvSpPr/>
      </dsp:nvSpPr>
      <dsp:spPr>
        <a:xfrm>
          <a:off x="5449062" y="772765"/>
          <a:ext cx="2475428" cy="1485257"/>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uk-UA" sz="2000" kern="1200" dirty="0" smtClean="0"/>
            <a:t>ст.10  ПАЕ- принцип конфіденційності;</a:t>
          </a:r>
          <a:endParaRPr lang="uk-UA" sz="2000" kern="1200" dirty="0"/>
        </a:p>
      </dsp:txBody>
      <dsp:txXfrm>
        <a:off x="5449062" y="772765"/>
        <a:ext cx="2475428" cy="1485257"/>
      </dsp:txXfrm>
    </dsp:sp>
    <dsp:sp modelId="{A1EA564C-18FD-452C-AB28-E0524247261A}">
      <dsp:nvSpPr>
        <dsp:cNvPr id="0" name=""/>
        <dsp:cNvSpPr/>
      </dsp:nvSpPr>
      <dsp:spPr>
        <a:xfrm>
          <a:off x="8172034" y="772765"/>
          <a:ext cx="2475428" cy="1485257"/>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uk-UA" sz="2000" kern="1200" dirty="0" smtClean="0"/>
            <a:t>ч.1-2 ст.11 ПАЕ - принцип компетентності та добросовісності;</a:t>
          </a:r>
          <a:endParaRPr lang="uk-UA" sz="2000" kern="1200" dirty="0"/>
        </a:p>
      </dsp:txBody>
      <dsp:txXfrm>
        <a:off x="8172034" y="772765"/>
        <a:ext cx="2475428" cy="1485257"/>
      </dsp:txXfrm>
    </dsp:sp>
    <dsp:sp modelId="{610496FC-B3EC-4D0D-81C7-4ACC95B0E9E2}">
      <dsp:nvSpPr>
        <dsp:cNvPr id="0" name=""/>
        <dsp:cNvSpPr/>
      </dsp:nvSpPr>
      <dsp:spPr>
        <a:xfrm>
          <a:off x="3120" y="2505565"/>
          <a:ext cx="2475428" cy="1485257"/>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uk-UA" sz="2000" kern="1200" dirty="0" smtClean="0"/>
            <a:t>ч.2 ст.16 ПАЕ – право бути забезпеченим допомогою адвоката;</a:t>
          </a:r>
          <a:endParaRPr lang="uk-UA" sz="2000" kern="1200" dirty="0"/>
        </a:p>
      </dsp:txBody>
      <dsp:txXfrm>
        <a:off x="3120" y="2505565"/>
        <a:ext cx="2475428" cy="1485257"/>
      </dsp:txXfrm>
    </dsp:sp>
    <dsp:sp modelId="{5100A22D-6DF1-405A-A209-9CEAA9B7BCFB}">
      <dsp:nvSpPr>
        <dsp:cNvPr id="0" name=""/>
        <dsp:cNvSpPr/>
      </dsp:nvSpPr>
      <dsp:spPr>
        <a:xfrm>
          <a:off x="2726091" y="2505565"/>
          <a:ext cx="2475428" cy="1485257"/>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uk-UA" sz="2000" kern="1200" dirty="0" smtClean="0"/>
            <a:t>ст. 26 ПАЕ – інформування клієнта про законні права та обов'язки;</a:t>
          </a:r>
          <a:endParaRPr lang="uk-UA" sz="2000" kern="1200" dirty="0"/>
        </a:p>
      </dsp:txBody>
      <dsp:txXfrm>
        <a:off x="2726091" y="2505565"/>
        <a:ext cx="2475428" cy="1485257"/>
      </dsp:txXfrm>
    </dsp:sp>
    <dsp:sp modelId="{FFA709C0-E176-4DBC-BE46-543C85AF647C}">
      <dsp:nvSpPr>
        <dsp:cNvPr id="0" name=""/>
        <dsp:cNvSpPr/>
      </dsp:nvSpPr>
      <dsp:spPr>
        <a:xfrm>
          <a:off x="5449062" y="2505565"/>
          <a:ext cx="2475428" cy="1485257"/>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uk-UA" sz="2000" kern="1200" dirty="0" smtClean="0"/>
            <a:t>ч.2 ст.18 ПАЕ- з'ясування всіх відомих клієнту обставин;</a:t>
          </a:r>
          <a:endParaRPr lang="uk-UA" sz="2000" kern="1200" dirty="0"/>
        </a:p>
      </dsp:txBody>
      <dsp:txXfrm>
        <a:off x="5449062" y="2505565"/>
        <a:ext cx="2475428" cy="1485257"/>
      </dsp:txXfrm>
    </dsp:sp>
    <dsp:sp modelId="{F1EC4188-2B5F-4060-B13D-0BEEE4DF4952}">
      <dsp:nvSpPr>
        <dsp:cNvPr id="0" name=""/>
        <dsp:cNvSpPr/>
      </dsp:nvSpPr>
      <dsp:spPr>
        <a:xfrm>
          <a:off x="8172034" y="2505565"/>
          <a:ext cx="2475428" cy="1485257"/>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uk-UA" sz="2000" kern="1200" dirty="0" smtClean="0"/>
            <a:t>ч.2-3 ст. 37 ПАЕ- врахування вікових особливостей </a:t>
          </a:r>
          <a:endParaRPr lang="uk-UA" sz="2000" kern="1200" dirty="0"/>
        </a:p>
      </dsp:txBody>
      <dsp:txXfrm>
        <a:off x="8172034" y="2505565"/>
        <a:ext cx="2475428" cy="1485257"/>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7E75EC-D0E5-4D29-85E9-845C984FF56F}">
      <dsp:nvSpPr>
        <dsp:cNvPr id="0" name=""/>
        <dsp:cNvSpPr/>
      </dsp:nvSpPr>
      <dsp:spPr>
        <a:xfrm>
          <a:off x="1683" y="1619"/>
          <a:ext cx="4999977" cy="1510128"/>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lvl="0" algn="ctr" defTabSz="1822450">
            <a:lnSpc>
              <a:spcPct val="90000"/>
            </a:lnSpc>
            <a:spcBef>
              <a:spcPct val="0"/>
            </a:spcBef>
            <a:spcAft>
              <a:spcPct val="35000"/>
            </a:spcAft>
          </a:pPr>
          <a:r>
            <a:rPr lang="ru-RU" sz="4100" kern="1200" dirty="0" smtClean="0"/>
            <a:t>КОНВЕНЦІЙНІ НОРМИ</a:t>
          </a:r>
          <a:endParaRPr lang="ru-RU" sz="4100" kern="1200" dirty="0"/>
        </a:p>
      </dsp:txBody>
      <dsp:txXfrm>
        <a:off x="45913" y="45849"/>
        <a:ext cx="4911517" cy="1421668"/>
      </dsp:txXfrm>
    </dsp:sp>
    <dsp:sp modelId="{1B4FD2AA-D018-49AF-8377-F8BBEE02CC08}">
      <dsp:nvSpPr>
        <dsp:cNvPr id="0" name=""/>
        <dsp:cNvSpPr/>
      </dsp:nvSpPr>
      <dsp:spPr>
        <a:xfrm>
          <a:off x="1683" y="1691726"/>
          <a:ext cx="4999977" cy="1510128"/>
        </a:xfrm>
        <a:prstGeom prst="roundRect">
          <a:avLst>
            <a:gd name="adj" fmla="val 10000"/>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uk-UA" sz="2300" b="1" kern="1200" noProof="0" smtClean="0"/>
            <a:t>Наприклад: </a:t>
          </a:r>
          <a:r>
            <a:rPr lang="uk-UA" sz="2300" b="1" i="0" kern="1200" smtClean="0"/>
            <a:t>Конвенція ООН про права дитини, 1989 (ратифікована у 1991)</a:t>
          </a:r>
          <a:endParaRPr lang="ru-RU" sz="2300" kern="1200" dirty="0"/>
        </a:p>
      </dsp:txBody>
      <dsp:txXfrm>
        <a:off x="45913" y="1735956"/>
        <a:ext cx="4911517" cy="1421668"/>
      </dsp:txXfrm>
    </dsp:sp>
    <dsp:sp modelId="{9915EDF0-DB9C-4682-97AB-BAAB8C832FB2}">
      <dsp:nvSpPr>
        <dsp:cNvPr id="0" name=""/>
        <dsp:cNvSpPr/>
      </dsp:nvSpPr>
      <dsp:spPr>
        <a:xfrm>
          <a:off x="1683" y="3381834"/>
          <a:ext cx="2448568" cy="1510128"/>
        </a:xfrm>
        <a:prstGeom prst="roundRect">
          <a:avLst>
            <a:gd name="adj" fmla="val 10000"/>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uk-UA" sz="2100" kern="1200" noProof="0" dirty="0" smtClean="0"/>
            <a:t>- зазначені в Конвенціях</a:t>
          </a:r>
          <a:endParaRPr lang="uk-UA" sz="2100" kern="1200" noProof="0" dirty="0"/>
        </a:p>
      </dsp:txBody>
      <dsp:txXfrm>
        <a:off x="45913" y="3426064"/>
        <a:ext cx="2360108" cy="1421668"/>
      </dsp:txXfrm>
    </dsp:sp>
    <dsp:sp modelId="{90F48740-3A22-442C-81F2-0B672E72EBAA}">
      <dsp:nvSpPr>
        <dsp:cNvPr id="0" name=""/>
        <dsp:cNvSpPr/>
      </dsp:nvSpPr>
      <dsp:spPr>
        <a:xfrm>
          <a:off x="2553091" y="3381834"/>
          <a:ext cx="2448568" cy="1510128"/>
        </a:xfrm>
        <a:prstGeom prst="roundRect">
          <a:avLst>
            <a:gd name="adj" fmla="val 10000"/>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uk-UA" sz="2100" kern="1200" noProof="0" dirty="0" smtClean="0"/>
            <a:t>-мають обов'язкову силу для держави-учасниці </a:t>
          </a:r>
        </a:p>
      </dsp:txBody>
      <dsp:txXfrm>
        <a:off x="2597321" y="3426064"/>
        <a:ext cx="2360108" cy="1421668"/>
      </dsp:txXfrm>
    </dsp:sp>
    <dsp:sp modelId="{A36D4FB4-7ACB-4253-BFF3-165790D77268}">
      <dsp:nvSpPr>
        <dsp:cNvPr id="0" name=""/>
        <dsp:cNvSpPr/>
      </dsp:nvSpPr>
      <dsp:spPr>
        <a:xfrm>
          <a:off x="5413019" y="1619"/>
          <a:ext cx="4999977" cy="1510128"/>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lvl="0" algn="ctr" defTabSz="1822450">
            <a:lnSpc>
              <a:spcPct val="90000"/>
            </a:lnSpc>
            <a:spcBef>
              <a:spcPct val="0"/>
            </a:spcBef>
            <a:spcAft>
              <a:spcPct val="35000"/>
            </a:spcAft>
          </a:pPr>
          <a:r>
            <a:rPr lang="ru-RU" sz="4100" kern="1200" smtClean="0"/>
            <a:t>СТАНДАРТИ ПРАВ ЛЮДИНИ</a:t>
          </a:r>
          <a:endParaRPr lang="ru-RU" sz="4100" i="0" kern="1200" dirty="0"/>
        </a:p>
      </dsp:txBody>
      <dsp:txXfrm>
        <a:off x="5457249" y="45849"/>
        <a:ext cx="4911517" cy="1421668"/>
      </dsp:txXfrm>
    </dsp:sp>
    <dsp:sp modelId="{FFE913F0-8AD0-4188-A1A3-89784E503EEE}">
      <dsp:nvSpPr>
        <dsp:cNvPr id="0" name=""/>
        <dsp:cNvSpPr/>
      </dsp:nvSpPr>
      <dsp:spPr>
        <a:xfrm>
          <a:off x="5413019" y="1691726"/>
          <a:ext cx="4999977" cy="1510128"/>
        </a:xfrm>
        <a:prstGeom prst="roundRect">
          <a:avLst>
            <a:gd name="adj" fmla="val 10000"/>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uk-UA" sz="2300" b="1" i="0" kern="1200" dirty="0" smtClean="0"/>
            <a:t>Наприклад: Керівні принципи Комітету Міністрів ради Європи щодо правосуддя, дружнього до дітей, 2010</a:t>
          </a:r>
          <a:endParaRPr lang="ru-RU" sz="2300" i="0" kern="1200" dirty="0"/>
        </a:p>
      </dsp:txBody>
      <dsp:txXfrm>
        <a:off x="5457249" y="1735956"/>
        <a:ext cx="4911517" cy="1421668"/>
      </dsp:txXfrm>
    </dsp:sp>
    <dsp:sp modelId="{FA97BE5E-CC87-4F1E-86A8-44D1564BF091}">
      <dsp:nvSpPr>
        <dsp:cNvPr id="0" name=""/>
        <dsp:cNvSpPr/>
      </dsp:nvSpPr>
      <dsp:spPr>
        <a:xfrm>
          <a:off x="5413019" y="3381834"/>
          <a:ext cx="2448568" cy="1510128"/>
        </a:xfrm>
        <a:prstGeom prst="roundRect">
          <a:avLst>
            <a:gd name="adj" fmla="val 10000"/>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uk-UA" sz="2100" kern="1200" noProof="0" dirty="0" smtClean="0"/>
            <a:t>- зазначені в недоговірних угодах</a:t>
          </a:r>
          <a:endParaRPr lang="uk-UA" sz="2100" kern="1200" noProof="0" dirty="0"/>
        </a:p>
      </dsp:txBody>
      <dsp:txXfrm>
        <a:off x="5457249" y="3426064"/>
        <a:ext cx="2360108" cy="1421668"/>
      </dsp:txXfrm>
    </dsp:sp>
    <dsp:sp modelId="{AFAF34F9-D825-40EB-9110-343F105E5A8C}">
      <dsp:nvSpPr>
        <dsp:cNvPr id="0" name=""/>
        <dsp:cNvSpPr/>
      </dsp:nvSpPr>
      <dsp:spPr>
        <a:xfrm>
          <a:off x="7964428" y="3381834"/>
          <a:ext cx="2448568" cy="1510128"/>
        </a:xfrm>
        <a:prstGeom prst="roundRect">
          <a:avLst>
            <a:gd name="adj" fmla="val 10000"/>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uk-UA" sz="2100" kern="1200" noProof="0" dirty="0" smtClean="0"/>
            <a:t>- несуть моральну силу, мають практичне застосування</a:t>
          </a:r>
          <a:endParaRPr lang="uk-UA" sz="2100" kern="1200" noProof="0" dirty="0"/>
        </a:p>
      </dsp:txBody>
      <dsp:txXfrm>
        <a:off x="8008658" y="3426064"/>
        <a:ext cx="2360108" cy="1421668"/>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BA6AA9-31E0-4593-989E-EDA29E42B062}">
      <dsp:nvSpPr>
        <dsp:cNvPr id="0" name=""/>
        <dsp:cNvSpPr/>
      </dsp:nvSpPr>
      <dsp:spPr>
        <a:xfrm>
          <a:off x="1100" y="3541"/>
          <a:ext cx="11188313" cy="1193318"/>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uk-UA" sz="3300" kern="1200" noProof="0" dirty="0" smtClean="0"/>
            <a:t>Основні стандарти, що стосуються загальних прав дитини:</a:t>
          </a:r>
          <a:endParaRPr lang="uk-UA" sz="3300" kern="1200" noProof="0" dirty="0"/>
        </a:p>
      </dsp:txBody>
      <dsp:txXfrm>
        <a:off x="36051" y="38492"/>
        <a:ext cx="11118411" cy="1123416"/>
      </dsp:txXfrm>
    </dsp:sp>
    <dsp:sp modelId="{BE5F2FCE-9776-4FDA-9FDE-C22CF07EB63B}">
      <dsp:nvSpPr>
        <dsp:cNvPr id="0" name=""/>
        <dsp:cNvSpPr/>
      </dsp:nvSpPr>
      <dsp:spPr>
        <a:xfrm>
          <a:off x="6409" y="1422068"/>
          <a:ext cx="4345935" cy="2109379"/>
        </a:xfrm>
        <a:prstGeom prst="roundRect">
          <a:avLst>
            <a:gd name="adj" fmla="val 10000"/>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uk-UA" sz="1800" b="1" kern="1200" noProof="0" smtClean="0"/>
            <a:t>ЗАГАЛЬНА ДЕКЛАРАЦІЯ ПРАВ ЛЮДИНИ (1948)</a:t>
          </a:r>
          <a:r>
            <a:rPr lang="uk-UA" sz="1800" kern="1200" noProof="0" smtClean="0"/>
            <a:t>;</a:t>
          </a:r>
          <a:endParaRPr lang="uk-UA" sz="1800" kern="1200" noProof="0" dirty="0"/>
        </a:p>
      </dsp:txBody>
      <dsp:txXfrm>
        <a:off x="68191" y="1483850"/>
        <a:ext cx="4222371" cy="1985815"/>
      </dsp:txXfrm>
    </dsp:sp>
    <dsp:sp modelId="{CBD931E6-0065-42CC-BAA3-65EA66467A63}">
      <dsp:nvSpPr>
        <dsp:cNvPr id="0" name=""/>
        <dsp:cNvSpPr/>
      </dsp:nvSpPr>
      <dsp:spPr>
        <a:xfrm>
          <a:off x="6409" y="3756656"/>
          <a:ext cx="2128274" cy="2109379"/>
        </a:xfrm>
        <a:prstGeom prst="roundRect">
          <a:avLst>
            <a:gd name="adj" fmla="val 10000"/>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uk-UA" sz="1300" kern="1200" noProof="0" dirty="0" smtClean="0"/>
            <a:t>містить фундаментальні права, які мають всі люди без будь якої дискримінації;</a:t>
          </a:r>
          <a:endParaRPr lang="uk-UA" sz="1300" kern="1200" noProof="0" dirty="0"/>
        </a:p>
      </dsp:txBody>
      <dsp:txXfrm>
        <a:off x="68191" y="3818438"/>
        <a:ext cx="2004710" cy="1985815"/>
      </dsp:txXfrm>
    </dsp:sp>
    <dsp:sp modelId="{D4C35F76-078F-4E42-9DE0-5703865AD4BE}">
      <dsp:nvSpPr>
        <dsp:cNvPr id="0" name=""/>
        <dsp:cNvSpPr/>
      </dsp:nvSpPr>
      <dsp:spPr>
        <a:xfrm>
          <a:off x="2224070" y="3756656"/>
          <a:ext cx="2128274" cy="2109379"/>
        </a:xfrm>
        <a:prstGeom prst="roundRect">
          <a:avLst>
            <a:gd name="adj" fmla="val 10000"/>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uk-UA" sz="1300" kern="1200" noProof="0" dirty="0" smtClean="0"/>
            <a:t>декларація є основою і початком для прийняття широкого кола стандартів і керівництв захисту прав людини</a:t>
          </a:r>
          <a:endParaRPr lang="uk-UA" sz="1300" kern="1200" noProof="0" dirty="0"/>
        </a:p>
      </dsp:txBody>
      <dsp:txXfrm>
        <a:off x="2285852" y="3818438"/>
        <a:ext cx="2004710" cy="1985815"/>
      </dsp:txXfrm>
    </dsp:sp>
    <dsp:sp modelId="{CEF52654-B921-4783-A546-BB4B0A20D028}">
      <dsp:nvSpPr>
        <dsp:cNvPr id="0" name=""/>
        <dsp:cNvSpPr/>
      </dsp:nvSpPr>
      <dsp:spPr>
        <a:xfrm>
          <a:off x="4531119" y="1422068"/>
          <a:ext cx="2128274" cy="2109379"/>
        </a:xfrm>
        <a:prstGeom prst="roundRect">
          <a:avLst>
            <a:gd name="adj" fmla="val 10000"/>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l" defTabSz="488950">
            <a:lnSpc>
              <a:spcPct val="90000"/>
            </a:lnSpc>
            <a:spcBef>
              <a:spcPct val="0"/>
            </a:spcBef>
            <a:spcAft>
              <a:spcPct val="35000"/>
            </a:spcAft>
          </a:pPr>
          <a:r>
            <a:rPr lang="ru-RU" sz="1100" b="1" kern="1200" smtClean="0"/>
            <a:t>КОНВЕНЦІЯ ПРО ЗАХИСТ ПРАВ ЛЮДИНИ ТА ОСНОВОПОЛОЖНИХ СВОБОД (1997);</a:t>
          </a:r>
          <a:endParaRPr lang="ru-RU" sz="1100" b="1" kern="1200" dirty="0"/>
        </a:p>
      </dsp:txBody>
      <dsp:txXfrm>
        <a:off x="4592901" y="1483850"/>
        <a:ext cx="2004710" cy="1985815"/>
      </dsp:txXfrm>
    </dsp:sp>
    <dsp:sp modelId="{0531BFF9-6887-4FEB-AD01-A55270D00CD5}">
      <dsp:nvSpPr>
        <dsp:cNvPr id="0" name=""/>
        <dsp:cNvSpPr/>
      </dsp:nvSpPr>
      <dsp:spPr>
        <a:xfrm>
          <a:off x="4531119" y="3756656"/>
          <a:ext cx="2128274" cy="2109379"/>
        </a:xfrm>
        <a:prstGeom prst="roundRect">
          <a:avLst>
            <a:gd name="adj" fmla="val 10000"/>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l" defTabSz="577850">
            <a:lnSpc>
              <a:spcPct val="90000"/>
            </a:lnSpc>
            <a:spcBef>
              <a:spcPct val="0"/>
            </a:spcBef>
            <a:spcAft>
              <a:spcPct val="35000"/>
            </a:spcAft>
          </a:pPr>
          <a:r>
            <a:rPr lang="uk-UA" sz="1300" b="0" kern="1200" noProof="0" dirty="0" smtClean="0"/>
            <a:t>закріплює право кожного/ї чиї права та свободи визнані в конвенції на ефективний засіб юридичного захисту в національних органах, навіть якщо таке порушення було вчинене особами, які здійснюють свої офіційні повноваження;</a:t>
          </a:r>
          <a:endParaRPr lang="uk-UA" sz="1300" b="0" kern="1200" noProof="0" dirty="0"/>
        </a:p>
      </dsp:txBody>
      <dsp:txXfrm>
        <a:off x="4592901" y="3818438"/>
        <a:ext cx="2004710" cy="1985815"/>
      </dsp:txXfrm>
    </dsp:sp>
    <dsp:sp modelId="{D3F7A855-7592-468D-9A97-E59F018F8209}">
      <dsp:nvSpPr>
        <dsp:cNvPr id="0" name=""/>
        <dsp:cNvSpPr/>
      </dsp:nvSpPr>
      <dsp:spPr>
        <a:xfrm>
          <a:off x="6838169" y="1422068"/>
          <a:ext cx="4345935" cy="2109379"/>
        </a:xfrm>
        <a:prstGeom prst="roundRect">
          <a:avLst>
            <a:gd name="adj" fmla="val 10000"/>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uk-UA" sz="1900" b="1" kern="1200" noProof="0" smtClean="0"/>
            <a:t>МІЖНАРОДНИЙ ПАКТ ПРО ГРОМАДЯНСЬКІ ТА ПОЛІТИЧНІ ПРАВА, (1966)</a:t>
          </a:r>
          <a:endParaRPr lang="uk-UA" sz="1900" b="1" kern="1200" noProof="0" dirty="0"/>
        </a:p>
      </dsp:txBody>
      <dsp:txXfrm>
        <a:off x="6899951" y="1483850"/>
        <a:ext cx="4222371" cy="1985815"/>
      </dsp:txXfrm>
    </dsp:sp>
    <dsp:sp modelId="{A0DF1F0D-09AC-44CD-819F-D2C85176200A}">
      <dsp:nvSpPr>
        <dsp:cNvPr id="0" name=""/>
        <dsp:cNvSpPr/>
      </dsp:nvSpPr>
      <dsp:spPr>
        <a:xfrm>
          <a:off x="6838169" y="3756656"/>
          <a:ext cx="2128274" cy="2109379"/>
        </a:xfrm>
        <a:prstGeom prst="roundRect">
          <a:avLst>
            <a:gd name="adj" fmla="val 10000"/>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l" defTabSz="577850">
            <a:lnSpc>
              <a:spcPct val="90000"/>
            </a:lnSpc>
            <a:spcBef>
              <a:spcPct val="0"/>
            </a:spcBef>
            <a:spcAft>
              <a:spcPct val="35000"/>
            </a:spcAft>
          </a:pPr>
          <a:r>
            <a:rPr lang="uk-UA" sz="1300" b="0" kern="1200" noProof="0" dirty="0" smtClean="0"/>
            <a:t>процес щодо неповнолітніх має бути таким, що враховує їх вік ( і бажання у сприянні перевиховати неповнолітнього);</a:t>
          </a:r>
          <a:endParaRPr lang="uk-UA" sz="1300" b="0" kern="1200" noProof="0" dirty="0"/>
        </a:p>
      </dsp:txBody>
      <dsp:txXfrm>
        <a:off x="6899951" y="3818438"/>
        <a:ext cx="2004710" cy="1985815"/>
      </dsp:txXfrm>
    </dsp:sp>
    <dsp:sp modelId="{CEE03A2B-0819-4481-915C-1BBA3784ABD0}">
      <dsp:nvSpPr>
        <dsp:cNvPr id="0" name=""/>
        <dsp:cNvSpPr/>
      </dsp:nvSpPr>
      <dsp:spPr>
        <a:xfrm>
          <a:off x="9055830" y="3756656"/>
          <a:ext cx="2128274" cy="2109379"/>
        </a:xfrm>
        <a:prstGeom prst="roundRect">
          <a:avLst>
            <a:gd name="adj" fmla="val 10000"/>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l" defTabSz="577850">
            <a:lnSpc>
              <a:spcPct val="90000"/>
            </a:lnSpc>
            <a:spcBef>
              <a:spcPct val="0"/>
            </a:spcBef>
            <a:spcAft>
              <a:spcPct val="35000"/>
            </a:spcAft>
          </a:pPr>
          <a:r>
            <a:rPr lang="uk-UA" sz="1300" b="0" kern="1200" noProof="0" dirty="0" smtClean="0"/>
            <a:t>ст.24: кожна дитина без будь якої дискримінації має право на такі заходи захисту, які є необхідними в її становищі, з боку сім'ї, суспільства та держави;</a:t>
          </a:r>
          <a:endParaRPr lang="uk-UA" sz="1300" b="0" kern="1200" noProof="0" dirty="0"/>
        </a:p>
      </dsp:txBody>
      <dsp:txXfrm>
        <a:off x="9117612" y="3818438"/>
        <a:ext cx="2004710" cy="1985815"/>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BA6AA9-31E0-4593-989E-EDA29E42B062}">
      <dsp:nvSpPr>
        <dsp:cNvPr id="0" name=""/>
        <dsp:cNvSpPr/>
      </dsp:nvSpPr>
      <dsp:spPr>
        <a:xfrm>
          <a:off x="249" y="3802"/>
          <a:ext cx="11459980" cy="1246353"/>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uk-UA" sz="3400" kern="1200" noProof="0" dirty="0" smtClean="0"/>
            <a:t>Основні стандарти, що стосуються загальних прав дитини:</a:t>
          </a:r>
          <a:endParaRPr lang="uk-UA" sz="3400" kern="1200" noProof="0" dirty="0"/>
        </a:p>
      </dsp:txBody>
      <dsp:txXfrm>
        <a:off x="36753" y="40306"/>
        <a:ext cx="11386972" cy="1173345"/>
      </dsp:txXfrm>
    </dsp:sp>
    <dsp:sp modelId="{D5AF58B1-6DC7-4303-BD5A-B29B8BC8DE55}">
      <dsp:nvSpPr>
        <dsp:cNvPr id="0" name=""/>
        <dsp:cNvSpPr/>
      </dsp:nvSpPr>
      <dsp:spPr>
        <a:xfrm>
          <a:off x="5688" y="1481111"/>
          <a:ext cx="4840832" cy="2203127"/>
        </a:xfrm>
        <a:prstGeom prst="roundRect">
          <a:avLst>
            <a:gd name="adj" fmla="val 10000"/>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uk-UA" sz="1800" b="1" kern="1200" noProof="0" smtClean="0"/>
            <a:t>КОНВЕНЦІЯ ПРОТИ КАТУВАНЬ ТА ІНШИХ ЖОРСТОКИХ, НЕЛЮДСЬКИХ АБО ТАКИХ, ЩО ПРИНИЖУЮТЬ ГІДНІСТЬ, ВИДІВ ПОВОДЖЕННЯ І ПОКАРАННЯ (1984; ратифікована 1987) + ФАКУЛЬТАТИВНИЙ ПРОТОКОЛ, 2002; ратифікований 2006)</a:t>
          </a:r>
          <a:endParaRPr lang="uk-UA" sz="1800" b="0" kern="1200" noProof="0" dirty="0"/>
        </a:p>
      </dsp:txBody>
      <dsp:txXfrm>
        <a:off x="70215" y="1545638"/>
        <a:ext cx="4711778" cy="2074073"/>
      </dsp:txXfrm>
    </dsp:sp>
    <dsp:sp modelId="{4163A7B3-CCA2-4206-98AF-941531DB7FED}">
      <dsp:nvSpPr>
        <dsp:cNvPr id="0" name=""/>
        <dsp:cNvSpPr/>
      </dsp:nvSpPr>
      <dsp:spPr>
        <a:xfrm>
          <a:off x="5688" y="3915194"/>
          <a:ext cx="1569660" cy="2203127"/>
        </a:xfrm>
        <a:prstGeom prst="roundRect">
          <a:avLst>
            <a:gd name="adj" fmla="val 10000"/>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uk-UA" sz="1400" kern="1200" noProof="0" dirty="0" smtClean="0"/>
            <a:t>забороняє тортури, катування, нелюдське поводження тощо;</a:t>
          </a:r>
          <a:endParaRPr lang="uk-UA" sz="1400" kern="1200" noProof="0" dirty="0"/>
        </a:p>
      </dsp:txBody>
      <dsp:txXfrm>
        <a:off x="51662" y="3961168"/>
        <a:ext cx="1477712" cy="2111179"/>
      </dsp:txXfrm>
    </dsp:sp>
    <dsp:sp modelId="{F4CDDC3A-C0C5-4BAD-888B-46D79EB395CB}">
      <dsp:nvSpPr>
        <dsp:cNvPr id="0" name=""/>
        <dsp:cNvSpPr/>
      </dsp:nvSpPr>
      <dsp:spPr>
        <a:xfrm>
          <a:off x="1641274" y="3915194"/>
          <a:ext cx="1569660" cy="2203127"/>
        </a:xfrm>
        <a:prstGeom prst="roundRect">
          <a:avLst>
            <a:gd name="adj" fmla="val 10000"/>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uk-UA" sz="1400" kern="1200" noProof="0" dirty="0" smtClean="0"/>
            <a:t>обов'язок розслідувати та піддати кримінальному переслідуванню будь які види тортур;</a:t>
          </a:r>
          <a:endParaRPr lang="uk-UA" sz="1400" kern="1200" noProof="0" dirty="0"/>
        </a:p>
      </dsp:txBody>
      <dsp:txXfrm>
        <a:off x="1687248" y="3961168"/>
        <a:ext cx="1477712" cy="2111179"/>
      </dsp:txXfrm>
    </dsp:sp>
    <dsp:sp modelId="{075529BA-10A6-4B36-B34E-19BB11053F68}">
      <dsp:nvSpPr>
        <dsp:cNvPr id="0" name=""/>
        <dsp:cNvSpPr/>
      </dsp:nvSpPr>
      <dsp:spPr>
        <a:xfrm>
          <a:off x="3276860" y="3915194"/>
          <a:ext cx="1569660" cy="2203127"/>
        </a:xfrm>
        <a:prstGeom prst="roundRect">
          <a:avLst>
            <a:gd name="adj" fmla="val 10000"/>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uk-UA" sz="1400" kern="1200" noProof="0" dirty="0" smtClean="0"/>
            <a:t>навчання всього персоналу правоохоронних органів і військових структур з питань запобігання катуванням;</a:t>
          </a:r>
          <a:endParaRPr lang="uk-UA" sz="1400" kern="1200" noProof="0" dirty="0"/>
        </a:p>
      </dsp:txBody>
      <dsp:txXfrm>
        <a:off x="3322834" y="3961168"/>
        <a:ext cx="1477712" cy="2111179"/>
      </dsp:txXfrm>
    </dsp:sp>
    <dsp:sp modelId="{A99B122E-5C4E-45B6-BBA6-E149800E14D7}">
      <dsp:nvSpPr>
        <dsp:cNvPr id="0" name=""/>
        <dsp:cNvSpPr/>
      </dsp:nvSpPr>
      <dsp:spPr>
        <a:xfrm>
          <a:off x="4978372" y="1481111"/>
          <a:ext cx="6476419" cy="2203127"/>
        </a:xfrm>
        <a:prstGeom prst="roundRect">
          <a:avLst>
            <a:gd name="adj" fmla="val 10000"/>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uk-UA" sz="1800" b="1" kern="1200" noProof="0" smtClean="0"/>
            <a:t>КОНВЕНЦІЯ ООН ПРО ПРАВА ДИТИНИ (1984, ратифікована 1991)</a:t>
          </a:r>
          <a:endParaRPr lang="uk-UA" sz="1800" b="1" kern="1200" noProof="0" dirty="0"/>
        </a:p>
      </dsp:txBody>
      <dsp:txXfrm>
        <a:off x="5042899" y="1545638"/>
        <a:ext cx="6347365" cy="2074073"/>
      </dsp:txXfrm>
    </dsp:sp>
    <dsp:sp modelId="{3DC6C6D4-C4BD-4472-BB73-5FD607E8B35B}">
      <dsp:nvSpPr>
        <dsp:cNvPr id="0" name=""/>
        <dsp:cNvSpPr/>
      </dsp:nvSpPr>
      <dsp:spPr>
        <a:xfrm>
          <a:off x="4999468" y="3915194"/>
          <a:ext cx="1569660" cy="2203127"/>
        </a:xfrm>
        <a:prstGeom prst="roundRect">
          <a:avLst>
            <a:gd name="adj" fmla="val 10000"/>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uk-UA" sz="1400" b="0" kern="1200" noProof="0" dirty="0" smtClean="0"/>
            <a:t>найбільш ратифікована конвенція;</a:t>
          </a:r>
          <a:endParaRPr lang="uk-UA" sz="1400" b="0" kern="1200" noProof="0" dirty="0"/>
        </a:p>
      </dsp:txBody>
      <dsp:txXfrm>
        <a:off x="5045442" y="3961168"/>
        <a:ext cx="1477712" cy="2111179"/>
      </dsp:txXfrm>
    </dsp:sp>
    <dsp:sp modelId="{8A993903-0284-448E-A05A-884CEF9028A9}">
      <dsp:nvSpPr>
        <dsp:cNvPr id="0" name=""/>
        <dsp:cNvSpPr/>
      </dsp:nvSpPr>
      <dsp:spPr>
        <a:xfrm>
          <a:off x="6613958" y="3915194"/>
          <a:ext cx="1569660" cy="2203127"/>
        </a:xfrm>
        <a:prstGeom prst="roundRect">
          <a:avLst>
            <a:gd name="adj" fmla="val 10000"/>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uk-UA" sz="1400" b="0" kern="1200" noProof="0" dirty="0" smtClean="0"/>
            <a:t>широкий ряд прав дитини;</a:t>
          </a:r>
          <a:endParaRPr lang="uk-UA" sz="1400" b="0" kern="1200" noProof="0" dirty="0"/>
        </a:p>
      </dsp:txBody>
      <dsp:txXfrm>
        <a:off x="6659932" y="3961168"/>
        <a:ext cx="1477712" cy="2111179"/>
      </dsp:txXfrm>
    </dsp:sp>
    <dsp:sp modelId="{3A22300A-45F7-4FF0-9C10-6A346B3087B2}">
      <dsp:nvSpPr>
        <dsp:cNvPr id="0" name=""/>
        <dsp:cNvSpPr/>
      </dsp:nvSpPr>
      <dsp:spPr>
        <a:xfrm>
          <a:off x="8249545" y="3915194"/>
          <a:ext cx="1569660" cy="2203127"/>
        </a:xfrm>
        <a:prstGeom prst="roundRect">
          <a:avLst>
            <a:gd name="adj" fmla="val 10000"/>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uk-UA" sz="1400" b="0" kern="1200" noProof="0" dirty="0" smtClean="0"/>
            <a:t>конвенція зобов'язує  держави учасниці захищати ці права;</a:t>
          </a:r>
          <a:endParaRPr lang="uk-UA" sz="1400" b="0" kern="1200" noProof="0" dirty="0"/>
        </a:p>
      </dsp:txBody>
      <dsp:txXfrm>
        <a:off x="8295519" y="3961168"/>
        <a:ext cx="1477712" cy="2111179"/>
      </dsp:txXfrm>
    </dsp:sp>
    <dsp:sp modelId="{D68794E2-62D9-45B4-93FF-B0DB340D16B9}">
      <dsp:nvSpPr>
        <dsp:cNvPr id="0" name=""/>
        <dsp:cNvSpPr/>
      </dsp:nvSpPr>
      <dsp:spPr>
        <a:xfrm>
          <a:off x="9885131" y="3915194"/>
          <a:ext cx="1569660" cy="2203127"/>
        </a:xfrm>
        <a:prstGeom prst="roundRect">
          <a:avLst>
            <a:gd name="adj" fmla="val 10000"/>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uk-UA" sz="1400" b="0" kern="1200" noProof="0" dirty="0" smtClean="0"/>
            <a:t>Звіт держави-учасниці про імплементацію конвенції;</a:t>
          </a:r>
          <a:endParaRPr lang="uk-UA" sz="1400" b="0" kern="1200" noProof="0" dirty="0"/>
        </a:p>
      </dsp:txBody>
      <dsp:txXfrm>
        <a:off x="9931105" y="3961168"/>
        <a:ext cx="1477712" cy="2111179"/>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6887F9-0E71-49BA-AB6F-65FB18B40315}">
      <dsp:nvSpPr>
        <dsp:cNvPr id="0" name=""/>
        <dsp:cNvSpPr/>
      </dsp:nvSpPr>
      <dsp:spPr>
        <a:xfrm>
          <a:off x="1035432" y="3179684"/>
          <a:ext cx="678845" cy="1940298"/>
        </a:xfrm>
        <a:custGeom>
          <a:avLst/>
          <a:gdLst/>
          <a:ahLst/>
          <a:cxnLst/>
          <a:rect l="0" t="0" r="0" b="0"/>
          <a:pathLst>
            <a:path>
              <a:moveTo>
                <a:pt x="0" y="0"/>
              </a:moveTo>
              <a:lnTo>
                <a:pt x="339422" y="0"/>
              </a:lnTo>
              <a:lnTo>
                <a:pt x="339422" y="1940298"/>
              </a:lnTo>
              <a:lnTo>
                <a:pt x="678845" y="1940298"/>
              </a:lnTo>
            </a:path>
          </a:pathLst>
        </a:custGeom>
        <a:noFill/>
        <a:ln w="10795"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ru-RU" sz="700" kern="1200"/>
        </a:p>
      </dsp:txBody>
      <dsp:txXfrm>
        <a:off x="1323464" y="4098443"/>
        <a:ext cx="102781" cy="102781"/>
      </dsp:txXfrm>
    </dsp:sp>
    <dsp:sp modelId="{C9546F5E-C8E4-4A00-8E45-34F24DD60A05}">
      <dsp:nvSpPr>
        <dsp:cNvPr id="0" name=""/>
        <dsp:cNvSpPr/>
      </dsp:nvSpPr>
      <dsp:spPr>
        <a:xfrm>
          <a:off x="1035432" y="3179684"/>
          <a:ext cx="678845" cy="646766"/>
        </a:xfrm>
        <a:custGeom>
          <a:avLst/>
          <a:gdLst/>
          <a:ahLst/>
          <a:cxnLst/>
          <a:rect l="0" t="0" r="0" b="0"/>
          <a:pathLst>
            <a:path>
              <a:moveTo>
                <a:pt x="0" y="0"/>
              </a:moveTo>
              <a:lnTo>
                <a:pt x="339422" y="0"/>
              </a:lnTo>
              <a:lnTo>
                <a:pt x="339422" y="646766"/>
              </a:lnTo>
              <a:lnTo>
                <a:pt x="678845" y="646766"/>
              </a:lnTo>
            </a:path>
          </a:pathLst>
        </a:custGeom>
        <a:noFill/>
        <a:ln w="10795"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1351414" y="3479626"/>
        <a:ext cx="46881" cy="46881"/>
      </dsp:txXfrm>
    </dsp:sp>
    <dsp:sp modelId="{820BE0DC-60AC-4F31-9713-096B1CDFBA0D}">
      <dsp:nvSpPr>
        <dsp:cNvPr id="0" name=""/>
        <dsp:cNvSpPr/>
      </dsp:nvSpPr>
      <dsp:spPr>
        <a:xfrm>
          <a:off x="1035432" y="2532918"/>
          <a:ext cx="678845" cy="646766"/>
        </a:xfrm>
        <a:custGeom>
          <a:avLst/>
          <a:gdLst/>
          <a:ahLst/>
          <a:cxnLst/>
          <a:rect l="0" t="0" r="0" b="0"/>
          <a:pathLst>
            <a:path>
              <a:moveTo>
                <a:pt x="0" y="646766"/>
              </a:moveTo>
              <a:lnTo>
                <a:pt x="339422" y="646766"/>
              </a:lnTo>
              <a:lnTo>
                <a:pt x="339422" y="0"/>
              </a:lnTo>
              <a:lnTo>
                <a:pt x="678845" y="0"/>
              </a:lnTo>
            </a:path>
          </a:pathLst>
        </a:custGeom>
        <a:noFill/>
        <a:ln w="10795"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1351414" y="2832860"/>
        <a:ext cx="46881" cy="46881"/>
      </dsp:txXfrm>
    </dsp:sp>
    <dsp:sp modelId="{C2354FF1-5D82-43DA-9712-F10D0F75C477}">
      <dsp:nvSpPr>
        <dsp:cNvPr id="0" name=""/>
        <dsp:cNvSpPr/>
      </dsp:nvSpPr>
      <dsp:spPr>
        <a:xfrm>
          <a:off x="1035432" y="1239386"/>
          <a:ext cx="678845" cy="1940298"/>
        </a:xfrm>
        <a:custGeom>
          <a:avLst/>
          <a:gdLst/>
          <a:ahLst/>
          <a:cxnLst/>
          <a:rect l="0" t="0" r="0" b="0"/>
          <a:pathLst>
            <a:path>
              <a:moveTo>
                <a:pt x="0" y="1940298"/>
              </a:moveTo>
              <a:lnTo>
                <a:pt x="339422" y="1940298"/>
              </a:lnTo>
              <a:lnTo>
                <a:pt x="339422" y="0"/>
              </a:lnTo>
              <a:lnTo>
                <a:pt x="678845" y="0"/>
              </a:lnTo>
            </a:path>
          </a:pathLst>
        </a:custGeom>
        <a:noFill/>
        <a:ln w="10795"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ru-RU" sz="700" kern="1200"/>
        </a:p>
      </dsp:txBody>
      <dsp:txXfrm>
        <a:off x="1323464" y="2158144"/>
        <a:ext cx="102781" cy="102781"/>
      </dsp:txXfrm>
    </dsp:sp>
    <dsp:sp modelId="{334AE972-6E82-41C3-B2EC-1CC3F9E751FF}">
      <dsp:nvSpPr>
        <dsp:cNvPr id="0" name=""/>
        <dsp:cNvSpPr/>
      </dsp:nvSpPr>
      <dsp:spPr>
        <a:xfrm rot="16200000">
          <a:off x="-2205206" y="2662271"/>
          <a:ext cx="5446451" cy="1034825"/>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ru-RU" sz="2500" b="1" kern="1200" dirty="0" smtClean="0"/>
            <a:t>ФУНДАМЕНТАЛЬНІ ПРИНЦИПИ </a:t>
          </a:r>
          <a:r>
            <a:rPr lang="uk-UA" sz="2500" b="1" kern="1200" noProof="0" dirty="0" smtClean="0"/>
            <a:t>(фундаментальні принципи Конвенції ООН про права дитини)</a:t>
          </a:r>
          <a:endParaRPr lang="uk-UA" sz="2500" b="1" kern="1200" noProof="0" dirty="0"/>
        </a:p>
      </dsp:txBody>
      <dsp:txXfrm>
        <a:off x="-2205206" y="2662271"/>
        <a:ext cx="5446451" cy="1034825"/>
      </dsp:txXfrm>
    </dsp:sp>
    <dsp:sp modelId="{BA6B232D-77D3-495F-AFBE-2F0D89D28E01}">
      <dsp:nvSpPr>
        <dsp:cNvPr id="0" name=""/>
        <dsp:cNvSpPr/>
      </dsp:nvSpPr>
      <dsp:spPr>
        <a:xfrm>
          <a:off x="1714277" y="721973"/>
          <a:ext cx="3394228" cy="1034825"/>
        </a:xfrm>
        <a:prstGeom prst="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uk-UA" sz="2500" kern="1200" noProof="0" dirty="0" smtClean="0"/>
            <a:t>Захист від дискримінації;</a:t>
          </a:r>
          <a:endParaRPr lang="uk-UA" sz="2500" kern="1200" noProof="0" dirty="0"/>
        </a:p>
      </dsp:txBody>
      <dsp:txXfrm>
        <a:off x="1714277" y="721973"/>
        <a:ext cx="3394228" cy="1034825"/>
      </dsp:txXfrm>
    </dsp:sp>
    <dsp:sp modelId="{31FF7433-22B1-4180-9553-F23F6C94D0B9}">
      <dsp:nvSpPr>
        <dsp:cNvPr id="0" name=""/>
        <dsp:cNvSpPr/>
      </dsp:nvSpPr>
      <dsp:spPr>
        <a:xfrm>
          <a:off x="1714277" y="2015505"/>
          <a:ext cx="3394228" cy="1034825"/>
        </a:xfrm>
        <a:prstGeom prst="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uk-UA" sz="2500" b="1" kern="1200" noProof="0" dirty="0" smtClean="0"/>
            <a:t>Забезпечення найкращих інтересів дитини;</a:t>
          </a:r>
          <a:endParaRPr lang="uk-UA" sz="2500" b="1" kern="1200" noProof="0" dirty="0"/>
        </a:p>
      </dsp:txBody>
      <dsp:txXfrm>
        <a:off x="1714277" y="2015505"/>
        <a:ext cx="3394228" cy="1034825"/>
      </dsp:txXfrm>
    </dsp:sp>
    <dsp:sp modelId="{DE706E0B-3A5D-4223-AF17-349EDEF7B39B}">
      <dsp:nvSpPr>
        <dsp:cNvPr id="0" name=""/>
        <dsp:cNvSpPr/>
      </dsp:nvSpPr>
      <dsp:spPr>
        <a:xfrm>
          <a:off x="1714277" y="3309037"/>
          <a:ext cx="3394228" cy="1034825"/>
        </a:xfrm>
        <a:prstGeom prst="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uk-UA" sz="2500" kern="1200" noProof="0" smtClean="0"/>
            <a:t>Забезпечення права на життя і здоровий розвиток;</a:t>
          </a:r>
          <a:endParaRPr lang="uk-UA" sz="2500" kern="1200" noProof="0" dirty="0"/>
        </a:p>
      </dsp:txBody>
      <dsp:txXfrm>
        <a:off x="1714277" y="3309037"/>
        <a:ext cx="3394228" cy="1034825"/>
      </dsp:txXfrm>
    </dsp:sp>
    <dsp:sp modelId="{9251D6F6-C8F4-4B12-BCC0-F97B3067B529}">
      <dsp:nvSpPr>
        <dsp:cNvPr id="0" name=""/>
        <dsp:cNvSpPr/>
      </dsp:nvSpPr>
      <dsp:spPr>
        <a:xfrm>
          <a:off x="1714277" y="4602570"/>
          <a:ext cx="3394228" cy="1034825"/>
        </a:xfrm>
        <a:prstGeom prst="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uk-UA" sz="2500" kern="1200" noProof="0" dirty="0" smtClean="0"/>
            <a:t>Забезпечення права дитини бути почутою;</a:t>
          </a:r>
          <a:endParaRPr lang="uk-UA" sz="2500" kern="1200" noProof="0" dirty="0"/>
        </a:p>
      </dsp:txBody>
      <dsp:txXfrm>
        <a:off x="1714277" y="4602570"/>
        <a:ext cx="3394228" cy="1034825"/>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A8ED09-1D5A-430E-83E1-DE454784EB61}">
      <dsp:nvSpPr>
        <dsp:cNvPr id="0" name=""/>
        <dsp:cNvSpPr/>
      </dsp:nvSpPr>
      <dsp:spPr>
        <a:xfrm>
          <a:off x="1443982" y="2695879"/>
          <a:ext cx="672028" cy="1280542"/>
        </a:xfrm>
        <a:custGeom>
          <a:avLst/>
          <a:gdLst/>
          <a:ahLst/>
          <a:cxnLst/>
          <a:rect l="0" t="0" r="0" b="0"/>
          <a:pathLst>
            <a:path>
              <a:moveTo>
                <a:pt x="0" y="0"/>
              </a:moveTo>
              <a:lnTo>
                <a:pt x="336014" y="0"/>
              </a:lnTo>
              <a:lnTo>
                <a:pt x="336014" y="1280542"/>
              </a:lnTo>
              <a:lnTo>
                <a:pt x="672028" y="1280542"/>
              </a:lnTo>
            </a:path>
          </a:pathLst>
        </a:custGeom>
        <a:noFill/>
        <a:ln w="10795"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1743842" y="3299995"/>
        <a:ext cx="72308" cy="72308"/>
      </dsp:txXfrm>
    </dsp:sp>
    <dsp:sp modelId="{F7378E23-814E-4281-911F-5D51151991D3}">
      <dsp:nvSpPr>
        <dsp:cNvPr id="0" name=""/>
        <dsp:cNvSpPr/>
      </dsp:nvSpPr>
      <dsp:spPr>
        <a:xfrm>
          <a:off x="1443982" y="2650159"/>
          <a:ext cx="672028" cy="91440"/>
        </a:xfrm>
        <a:custGeom>
          <a:avLst/>
          <a:gdLst/>
          <a:ahLst/>
          <a:cxnLst/>
          <a:rect l="0" t="0" r="0" b="0"/>
          <a:pathLst>
            <a:path>
              <a:moveTo>
                <a:pt x="0" y="45720"/>
              </a:moveTo>
              <a:lnTo>
                <a:pt x="672028" y="45720"/>
              </a:lnTo>
            </a:path>
          </a:pathLst>
        </a:custGeom>
        <a:noFill/>
        <a:ln w="10795"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1763195" y="2679078"/>
        <a:ext cx="33601" cy="33601"/>
      </dsp:txXfrm>
    </dsp:sp>
    <dsp:sp modelId="{2167BBE5-3931-4C9E-BA3A-EF1BE87C5DCD}">
      <dsp:nvSpPr>
        <dsp:cNvPr id="0" name=""/>
        <dsp:cNvSpPr/>
      </dsp:nvSpPr>
      <dsp:spPr>
        <a:xfrm>
          <a:off x="1443982" y="1415336"/>
          <a:ext cx="672028" cy="1280542"/>
        </a:xfrm>
        <a:custGeom>
          <a:avLst/>
          <a:gdLst/>
          <a:ahLst/>
          <a:cxnLst/>
          <a:rect l="0" t="0" r="0" b="0"/>
          <a:pathLst>
            <a:path>
              <a:moveTo>
                <a:pt x="0" y="1280542"/>
              </a:moveTo>
              <a:lnTo>
                <a:pt x="336014" y="1280542"/>
              </a:lnTo>
              <a:lnTo>
                <a:pt x="336014" y="0"/>
              </a:lnTo>
              <a:lnTo>
                <a:pt x="672028" y="0"/>
              </a:lnTo>
            </a:path>
          </a:pathLst>
        </a:custGeom>
        <a:noFill/>
        <a:ln w="10795"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1743842" y="2019453"/>
        <a:ext cx="72308" cy="72308"/>
      </dsp:txXfrm>
    </dsp:sp>
    <dsp:sp modelId="{387A6C9B-6A5A-4832-8242-CDCFF161D1EE}">
      <dsp:nvSpPr>
        <dsp:cNvPr id="0" name=""/>
        <dsp:cNvSpPr/>
      </dsp:nvSpPr>
      <dsp:spPr>
        <a:xfrm rot="16200000">
          <a:off x="-1764113" y="2183661"/>
          <a:ext cx="5391758" cy="1024434"/>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ru-RU" sz="2800" b="1" kern="1200" dirty="0" smtClean="0"/>
            <a:t>ФУНДАМЕНТАЛЬНІ ПРИНЦИПИ: </a:t>
          </a:r>
          <a:r>
            <a:rPr lang="ru-RU" sz="2400" b="1" kern="1200" dirty="0" smtClean="0"/>
            <a:t>(</a:t>
          </a:r>
          <a:r>
            <a:rPr lang="uk-UA" sz="2400" b="1" kern="1200" noProof="0" dirty="0" smtClean="0"/>
            <a:t>продовження</a:t>
          </a:r>
          <a:r>
            <a:rPr lang="ru-RU" sz="2400" b="1" kern="1200" dirty="0" smtClean="0"/>
            <a:t>)</a:t>
          </a:r>
          <a:endParaRPr lang="ru-RU" sz="2400" b="1" kern="1200" dirty="0"/>
        </a:p>
      </dsp:txBody>
      <dsp:txXfrm>
        <a:off x="-1764113" y="2183661"/>
        <a:ext cx="5391758" cy="1024434"/>
      </dsp:txXfrm>
    </dsp:sp>
    <dsp:sp modelId="{6BBA1318-6686-4EB0-B854-B8EFAFC19CB7}">
      <dsp:nvSpPr>
        <dsp:cNvPr id="0" name=""/>
        <dsp:cNvSpPr/>
      </dsp:nvSpPr>
      <dsp:spPr>
        <a:xfrm>
          <a:off x="2116011" y="903119"/>
          <a:ext cx="3360143" cy="1024434"/>
        </a:xfrm>
        <a:prstGeom prst="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uk-UA" sz="2500" b="0" kern="1200" noProof="0" dirty="0" smtClean="0"/>
            <a:t>Повага до дитини та забезпечення гідного ставлення;</a:t>
          </a:r>
          <a:endParaRPr lang="uk-UA" sz="2500" b="0" kern="1200" noProof="0" dirty="0"/>
        </a:p>
      </dsp:txBody>
      <dsp:txXfrm>
        <a:off x="2116011" y="903119"/>
        <a:ext cx="3360143" cy="1024434"/>
      </dsp:txXfrm>
    </dsp:sp>
    <dsp:sp modelId="{03D4AC19-18DC-4E6B-9330-C92AE3FA0302}">
      <dsp:nvSpPr>
        <dsp:cNvPr id="0" name=""/>
        <dsp:cNvSpPr/>
      </dsp:nvSpPr>
      <dsp:spPr>
        <a:xfrm>
          <a:off x="2116011" y="2183661"/>
          <a:ext cx="3360143" cy="1024434"/>
        </a:xfrm>
        <a:prstGeom prst="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uk-UA" sz="2500" b="0" kern="1200" noProof="0" dirty="0" smtClean="0"/>
            <a:t>Забезпечення верховенства права;</a:t>
          </a:r>
          <a:endParaRPr lang="uk-UA" sz="2500" b="0" kern="1200" noProof="0" dirty="0"/>
        </a:p>
      </dsp:txBody>
      <dsp:txXfrm>
        <a:off x="2116011" y="2183661"/>
        <a:ext cx="3360143" cy="1024434"/>
      </dsp:txXfrm>
    </dsp:sp>
    <dsp:sp modelId="{29A37B35-A7A9-4E3D-BB90-CB8438A6DDDB}">
      <dsp:nvSpPr>
        <dsp:cNvPr id="0" name=""/>
        <dsp:cNvSpPr/>
      </dsp:nvSpPr>
      <dsp:spPr>
        <a:xfrm>
          <a:off x="2116011" y="3464204"/>
          <a:ext cx="3360143" cy="1024434"/>
        </a:xfrm>
        <a:prstGeom prst="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uk-UA" sz="2500" b="0" kern="1200" noProof="0" dirty="0" smtClean="0"/>
            <a:t>Забезпечення ефективної участі дитини у провадженні;</a:t>
          </a:r>
          <a:endParaRPr lang="uk-UA" sz="2500" b="0" kern="1200" noProof="0" dirty="0"/>
        </a:p>
      </dsp:txBody>
      <dsp:txXfrm>
        <a:off x="2116011" y="3464204"/>
        <a:ext cx="3360143" cy="1024434"/>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356AD64-1514-451C-B299-8C1613C3F838}">
      <dsp:nvSpPr>
        <dsp:cNvPr id="0" name=""/>
        <dsp:cNvSpPr/>
      </dsp:nvSpPr>
      <dsp:spPr>
        <a:xfrm>
          <a:off x="268367" y="0"/>
          <a:ext cx="5554832" cy="5556069"/>
        </a:xfrm>
        <a:prstGeom prst="circularArrow">
          <a:avLst>
            <a:gd name="adj1" fmla="val 10980"/>
            <a:gd name="adj2" fmla="val 1142322"/>
            <a:gd name="adj3" fmla="val 9000000"/>
            <a:gd name="adj4" fmla="val 10800000"/>
            <a:gd name="adj5" fmla="val 12500"/>
          </a:avLst>
        </a:prstGeom>
        <a:solidFill>
          <a:schemeClr val="lt1">
            <a:hueOff val="0"/>
            <a:satOff val="0"/>
            <a:lumOff val="0"/>
            <a:alphaOff val="0"/>
          </a:schemeClr>
        </a:solidFill>
        <a:ln w="10795"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93261B5-5EEB-45DF-8399-10F14C79443E}">
      <dsp:nvSpPr>
        <dsp:cNvPr id="0" name=""/>
        <dsp:cNvSpPr/>
      </dsp:nvSpPr>
      <dsp:spPr>
        <a:xfrm>
          <a:off x="5409293" y="1656264"/>
          <a:ext cx="4163024" cy="22229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228600" lvl="1" indent="-228600" algn="l" defTabSz="977900" rtl="0">
            <a:lnSpc>
              <a:spcPct val="90000"/>
            </a:lnSpc>
            <a:spcBef>
              <a:spcPct val="0"/>
            </a:spcBef>
            <a:spcAft>
              <a:spcPct val="15000"/>
            </a:spcAft>
            <a:buChar char="••"/>
          </a:pPr>
          <a:r>
            <a:rPr lang="uk-UA" sz="2200" kern="1200" dirty="0" smtClean="0"/>
            <a:t>стандарт «участі дитини» + «право бути почутою»</a:t>
          </a:r>
          <a:endParaRPr lang="ru-RU" sz="2200" kern="1200" dirty="0"/>
        </a:p>
        <a:p>
          <a:pPr marL="228600" lvl="1" indent="-228600" algn="l" defTabSz="977900" rtl="0">
            <a:lnSpc>
              <a:spcPct val="90000"/>
            </a:lnSpc>
            <a:spcBef>
              <a:spcPct val="0"/>
            </a:spcBef>
            <a:spcAft>
              <a:spcPct val="15000"/>
            </a:spcAft>
            <a:buChar char="••"/>
          </a:pPr>
          <a:r>
            <a:rPr lang="uk-UA" sz="2200" kern="1200" dirty="0" smtClean="0"/>
            <a:t>стандарт «гідності дитини»</a:t>
          </a:r>
          <a:endParaRPr lang="ru-RU" sz="2200" kern="1200" dirty="0"/>
        </a:p>
        <a:p>
          <a:pPr marL="228600" lvl="1" indent="-228600" algn="l" defTabSz="977900" rtl="0">
            <a:lnSpc>
              <a:spcPct val="90000"/>
            </a:lnSpc>
            <a:spcBef>
              <a:spcPct val="0"/>
            </a:spcBef>
            <a:spcAft>
              <a:spcPct val="15000"/>
            </a:spcAft>
            <a:buChar char="••"/>
          </a:pPr>
          <a:r>
            <a:rPr lang="uk-UA" sz="2200" kern="1200" dirty="0" smtClean="0"/>
            <a:t>стандарт «недискримінації дитини»</a:t>
          </a:r>
          <a:endParaRPr lang="ru-RU" sz="2200" kern="1200" dirty="0"/>
        </a:p>
        <a:p>
          <a:pPr marL="228600" lvl="1" indent="-228600" algn="l" defTabSz="977900" rtl="0">
            <a:lnSpc>
              <a:spcPct val="90000"/>
            </a:lnSpc>
            <a:spcBef>
              <a:spcPct val="0"/>
            </a:spcBef>
            <a:spcAft>
              <a:spcPct val="15000"/>
            </a:spcAft>
            <a:buChar char="••"/>
          </a:pPr>
          <a:r>
            <a:rPr lang="uk-UA" sz="2200" kern="1200" dirty="0" smtClean="0"/>
            <a:t>стандарт «верховенства права »</a:t>
          </a:r>
          <a:endParaRPr lang="ru-RU" sz="2200" kern="1200" dirty="0"/>
        </a:p>
      </dsp:txBody>
      <dsp:txXfrm>
        <a:off x="5409293" y="1656264"/>
        <a:ext cx="4163024" cy="2222983"/>
      </dsp:txXfrm>
    </dsp:sp>
    <dsp:sp modelId="{D0D4A39D-AFCC-42DE-AE20-BB55DD0E5BA0}">
      <dsp:nvSpPr>
        <dsp:cNvPr id="0" name=""/>
        <dsp:cNvSpPr/>
      </dsp:nvSpPr>
      <dsp:spPr>
        <a:xfrm>
          <a:off x="1495071" y="2011296"/>
          <a:ext cx="3099648" cy="15495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uk-UA" sz="2600" kern="1200" dirty="0" smtClean="0"/>
            <a:t>стандарт </a:t>
          </a:r>
          <a:r>
            <a:rPr lang="uk-UA" sz="3200" b="1" kern="1200" dirty="0" smtClean="0"/>
            <a:t>«забезпечення найкращого інтересу дитини»</a:t>
          </a:r>
          <a:endParaRPr lang="ru-RU" sz="3200" b="1" kern="1200" dirty="0"/>
        </a:p>
      </dsp:txBody>
      <dsp:txXfrm>
        <a:off x="1495071" y="2011296"/>
        <a:ext cx="3099648" cy="1549587"/>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C83230-EB10-4F2C-80EA-F10757E1BFE5}">
      <dsp:nvSpPr>
        <dsp:cNvPr id="0" name=""/>
        <dsp:cNvSpPr/>
      </dsp:nvSpPr>
      <dsp:spPr>
        <a:xfrm>
          <a:off x="0" y="22903"/>
          <a:ext cx="10894423" cy="875785"/>
        </a:xfrm>
        <a:prstGeom prst="round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ru-RU" sz="2000" b="1" kern="1200" dirty="0" smtClean="0"/>
            <a:t>Принцип</a:t>
          </a:r>
          <a:r>
            <a:rPr lang="ru-RU" sz="2000" kern="1200" dirty="0" smtClean="0"/>
            <a:t> </a:t>
          </a:r>
          <a:r>
            <a:rPr lang="uk-UA" sz="2000" kern="1200" dirty="0" smtClean="0"/>
            <a:t>«</a:t>
          </a:r>
          <a:r>
            <a:rPr lang="ru-RU" sz="2000" b="1" kern="1200" dirty="0" smtClean="0"/>
            <a:t>НАЙКРАЩИХ ІНТЕРЕСІВ ДИТИНИ»:</a:t>
          </a:r>
          <a:endParaRPr lang="ru-RU" sz="2000" b="1" kern="1200" dirty="0"/>
        </a:p>
      </dsp:txBody>
      <dsp:txXfrm>
        <a:off x="42752" y="65655"/>
        <a:ext cx="10808919" cy="790281"/>
      </dsp:txXfrm>
    </dsp:sp>
    <dsp:sp modelId="{21F67293-5CF9-4A07-97D7-598B3AF56DBD}">
      <dsp:nvSpPr>
        <dsp:cNvPr id="0" name=""/>
        <dsp:cNvSpPr/>
      </dsp:nvSpPr>
      <dsp:spPr>
        <a:xfrm>
          <a:off x="0" y="926470"/>
          <a:ext cx="10894423" cy="3974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5898" tIns="30480" rIns="170688" bIns="30480" numCol="1" spcCol="1270" anchor="t" anchorCtr="0">
          <a:noAutofit/>
        </a:bodyPr>
        <a:lstStyle/>
        <a:p>
          <a:pPr marL="171450" lvl="1" indent="-171450" algn="l" defTabSz="844550">
            <a:lnSpc>
              <a:spcPct val="90000"/>
            </a:lnSpc>
            <a:spcBef>
              <a:spcPct val="0"/>
            </a:spcBef>
            <a:spcAft>
              <a:spcPct val="20000"/>
            </a:spcAft>
            <a:buChar char="••"/>
          </a:pPr>
          <a:r>
            <a:rPr lang="uk-UA" sz="1900" kern="1200" noProof="0" dirty="0" smtClean="0"/>
            <a:t>Умови, які ЄСПЛ використовує у своїй прецедентній практиці:</a:t>
          </a:r>
          <a:endParaRPr lang="uk-UA" sz="1900" kern="1200" noProof="0" dirty="0"/>
        </a:p>
      </dsp:txBody>
      <dsp:txXfrm>
        <a:off x="0" y="926470"/>
        <a:ext cx="10894423" cy="397440"/>
      </dsp:txXfrm>
    </dsp:sp>
    <dsp:sp modelId="{5B95BDE8-468A-44F3-A2CE-90C8975BA805}">
      <dsp:nvSpPr>
        <dsp:cNvPr id="0" name=""/>
        <dsp:cNvSpPr/>
      </dsp:nvSpPr>
      <dsp:spPr>
        <a:xfrm>
          <a:off x="0" y="1325885"/>
          <a:ext cx="10894423" cy="1274130"/>
        </a:xfrm>
        <a:prstGeom prst="roundRect">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uk-UA" sz="2400" kern="1200" noProof="0" dirty="0" smtClean="0"/>
            <a:t>У якнайкращих інтересах дитини буде збереження її зв'язків з сім'єю, крім випадків, коли сім'я виявляється особливо непридатною або явно не благополучною;</a:t>
          </a:r>
          <a:endParaRPr lang="uk-UA" sz="2400" kern="1200" noProof="0" dirty="0"/>
        </a:p>
      </dsp:txBody>
      <dsp:txXfrm>
        <a:off x="62198" y="1388083"/>
        <a:ext cx="10770027" cy="1149734"/>
      </dsp:txXfrm>
    </dsp:sp>
    <dsp:sp modelId="{1FE6CEB3-05CD-44B5-88A4-3DDDC5F69CA3}">
      <dsp:nvSpPr>
        <dsp:cNvPr id="0" name=""/>
        <dsp:cNvSpPr/>
      </dsp:nvSpPr>
      <dsp:spPr>
        <a:xfrm>
          <a:off x="0" y="2667160"/>
          <a:ext cx="10894423" cy="1274130"/>
        </a:xfrm>
        <a:prstGeom prst="roundRect">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uk-UA" sz="2400" kern="1200" noProof="0" dirty="0" smtClean="0"/>
            <a:t>У якнайкращих інтересах дитини буде забезпечення її розвитку у безпечному, спокійному та стійкому середовищі, що не є неблагополучним (п.100 Рішення ЄСПЛ «</a:t>
          </a:r>
          <a:r>
            <a:rPr lang="uk-UA" sz="2400" kern="1200" noProof="0" dirty="0" err="1" smtClean="0"/>
            <a:t>Мамчур</a:t>
          </a:r>
          <a:r>
            <a:rPr lang="uk-UA" sz="2400" kern="1200" noProof="0" dirty="0" smtClean="0"/>
            <a:t> проти України»);</a:t>
          </a:r>
          <a:endParaRPr lang="uk-UA" sz="2400" kern="1200" noProof="0" dirty="0"/>
        </a:p>
      </dsp:txBody>
      <dsp:txXfrm>
        <a:off x="62198" y="2729358"/>
        <a:ext cx="10770027" cy="1149734"/>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8EC03F-CCCA-4EC8-AB3B-EF3E0F452A3A}">
      <dsp:nvSpPr>
        <dsp:cNvPr id="0" name=""/>
        <dsp:cNvSpPr/>
      </dsp:nvSpPr>
      <dsp:spPr>
        <a:xfrm>
          <a:off x="0" y="22629"/>
          <a:ext cx="10894423" cy="617760"/>
        </a:xfrm>
        <a:prstGeom prst="round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ru-RU" sz="2400" kern="1200" dirty="0" smtClean="0"/>
            <a:t>КОМІТЕТ ООН З ПРАВ ДИТИНИ</a:t>
          </a:r>
          <a:endParaRPr lang="ru-RU" sz="2400" kern="1200" dirty="0"/>
        </a:p>
      </dsp:txBody>
      <dsp:txXfrm>
        <a:off x="30157" y="52786"/>
        <a:ext cx="10834109" cy="557446"/>
      </dsp:txXfrm>
    </dsp:sp>
    <dsp:sp modelId="{A2DFBD46-BAE3-49E0-A810-4D4A4648E724}">
      <dsp:nvSpPr>
        <dsp:cNvPr id="0" name=""/>
        <dsp:cNvSpPr/>
      </dsp:nvSpPr>
      <dsp:spPr>
        <a:xfrm>
          <a:off x="0" y="640389"/>
          <a:ext cx="10894423" cy="18102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5898" tIns="41910" rIns="234696" bIns="41910" numCol="1" spcCol="1270" anchor="t" anchorCtr="0">
          <a:noAutofit/>
        </a:bodyPr>
        <a:lstStyle/>
        <a:p>
          <a:pPr marL="228600" lvl="1" indent="-228600" algn="l" defTabSz="1155700">
            <a:lnSpc>
              <a:spcPct val="90000"/>
            </a:lnSpc>
            <a:spcBef>
              <a:spcPct val="0"/>
            </a:spcBef>
            <a:spcAft>
              <a:spcPct val="20000"/>
            </a:spcAft>
            <a:buChar char="••"/>
          </a:pPr>
          <a:r>
            <a:rPr lang="ru-RU" sz="2600" kern="1200" dirty="0" smtClean="0"/>
            <a:t>П.1 ст.3 </a:t>
          </a:r>
          <a:r>
            <a:rPr lang="ru-RU" sz="2600" kern="1200" dirty="0" err="1" smtClean="0"/>
            <a:t>Конвенції</a:t>
          </a:r>
          <a:r>
            <a:rPr lang="ru-RU" sz="2600" kern="1200" dirty="0" smtClean="0"/>
            <a:t> про права </a:t>
          </a:r>
          <a:r>
            <a:rPr lang="ru-RU" sz="2600" kern="1200" dirty="0" err="1" smtClean="0"/>
            <a:t>дитини</a:t>
          </a:r>
          <a:r>
            <a:rPr lang="ru-RU" sz="2600" kern="1200" dirty="0" smtClean="0"/>
            <a:t>: </a:t>
          </a:r>
          <a:r>
            <a:rPr lang="ru-RU" sz="2600" b="1" i="1" kern="1200" dirty="0" smtClean="0"/>
            <a:t>«</a:t>
          </a:r>
          <a:r>
            <a:rPr lang="ru-RU" sz="2600" b="1" i="1" kern="1200" dirty="0" err="1" smtClean="0"/>
            <a:t>дитина</a:t>
          </a:r>
          <a:r>
            <a:rPr lang="ru-RU" sz="2600" b="1" i="1" kern="1200" dirty="0" smtClean="0"/>
            <a:t> </a:t>
          </a:r>
          <a:r>
            <a:rPr lang="ru-RU" sz="2600" b="1" i="1" kern="1200" dirty="0" err="1" smtClean="0"/>
            <a:t>наділяється</a:t>
          </a:r>
          <a:r>
            <a:rPr lang="ru-RU" sz="2600" b="1" i="1" kern="1200" dirty="0" smtClean="0"/>
            <a:t> правом на те, </a:t>
          </a:r>
          <a:r>
            <a:rPr lang="ru-RU" sz="2600" b="1" i="1" kern="1200" dirty="0" err="1" smtClean="0"/>
            <a:t>щоб</a:t>
          </a:r>
          <a:r>
            <a:rPr lang="ru-RU" sz="2600" b="1" i="1" kern="1200" dirty="0" smtClean="0"/>
            <a:t> </a:t>
          </a:r>
          <a:r>
            <a:rPr lang="ru-RU" sz="2600" b="1" i="1" kern="1200" dirty="0" err="1" smtClean="0"/>
            <a:t>її</a:t>
          </a:r>
          <a:r>
            <a:rPr lang="ru-RU" sz="2600" b="1" i="1" kern="1200" dirty="0" smtClean="0"/>
            <a:t> </a:t>
          </a:r>
          <a:r>
            <a:rPr lang="ru-RU" sz="2600" b="1" i="1" kern="1200" dirty="0" err="1" smtClean="0"/>
            <a:t>найкращі</a:t>
          </a:r>
          <a:r>
            <a:rPr lang="ru-RU" sz="2600" b="1" i="1" kern="1200" dirty="0" smtClean="0"/>
            <a:t> </a:t>
          </a:r>
          <a:r>
            <a:rPr lang="ru-RU" sz="2600" b="1" i="1" kern="1200" dirty="0" err="1" smtClean="0"/>
            <a:t>інтереси</a:t>
          </a:r>
          <a:r>
            <a:rPr lang="ru-RU" sz="2600" b="1" i="1" kern="1200" dirty="0" smtClean="0"/>
            <a:t> </a:t>
          </a:r>
          <a:r>
            <a:rPr lang="ru-RU" sz="2600" b="1" i="1" kern="1200" dirty="0" err="1" smtClean="0"/>
            <a:t>оцінювалися</a:t>
          </a:r>
          <a:r>
            <a:rPr lang="ru-RU" sz="2600" b="1" i="1" kern="1200" dirty="0" smtClean="0"/>
            <a:t> і </a:t>
          </a:r>
          <a:r>
            <a:rPr lang="ru-RU" sz="2600" b="1" i="1" kern="1200" dirty="0" err="1" smtClean="0"/>
            <a:t>бралися</a:t>
          </a:r>
          <a:r>
            <a:rPr lang="ru-RU" sz="2600" b="1" i="1" kern="1200" dirty="0" smtClean="0"/>
            <a:t> до </a:t>
          </a:r>
          <a:r>
            <a:rPr lang="ru-RU" sz="2600" b="1" i="1" kern="1200" dirty="0" err="1" smtClean="0"/>
            <a:t>уваги</a:t>
          </a:r>
          <a:r>
            <a:rPr lang="ru-RU" sz="2600" b="1" i="1" kern="1200" dirty="0" smtClean="0"/>
            <a:t> в </a:t>
          </a:r>
          <a:r>
            <a:rPr lang="ru-RU" sz="2600" b="1" i="1" kern="1200" dirty="0" err="1" smtClean="0"/>
            <a:t>якості</a:t>
          </a:r>
          <a:r>
            <a:rPr lang="ru-RU" sz="2600" b="1" i="1" kern="1200" dirty="0" smtClean="0"/>
            <a:t> </a:t>
          </a:r>
          <a:r>
            <a:rPr lang="ru-RU" sz="2600" b="1" i="1" kern="1200" dirty="0" err="1" smtClean="0"/>
            <a:t>першочергового</a:t>
          </a:r>
          <a:r>
            <a:rPr lang="ru-RU" sz="2600" b="1" i="1" kern="1200" dirty="0" smtClean="0"/>
            <a:t> </a:t>
          </a:r>
          <a:r>
            <a:rPr lang="ru-RU" sz="2600" b="1" i="1" kern="1200" dirty="0" err="1" smtClean="0"/>
            <a:t>міркування</a:t>
          </a:r>
          <a:r>
            <a:rPr lang="ru-RU" sz="2600" b="1" i="1" kern="1200" dirty="0" smtClean="0"/>
            <a:t> при </a:t>
          </a:r>
          <a:r>
            <a:rPr lang="ru-RU" sz="2600" b="1" i="1" kern="1200" dirty="0" err="1" smtClean="0"/>
            <a:t>прийнятті</a:t>
          </a:r>
          <a:r>
            <a:rPr lang="ru-RU" sz="2600" b="1" i="1" kern="1200" dirty="0" smtClean="0"/>
            <a:t> в </a:t>
          </a:r>
          <a:r>
            <a:rPr lang="ru-RU" sz="2600" b="1" i="1" kern="1200" dirty="0" err="1" smtClean="0"/>
            <a:t>її</a:t>
          </a:r>
          <a:r>
            <a:rPr lang="ru-RU" sz="2600" b="1" i="1" kern="1200" dirty="0" smtClean="0"/>
            <a:t> </a:t>
          </a:r>
          <a:r>
            <a:rPr lang="ru-RU" sz="2600" b="1" i="1" kern="1200" dirty="0" err="1" smtClean="0"/>
            <a:t>відношенні</a:t>
          </a:r>
          <a:r>
            <a:rPr lang="ru-RU" sz="2600" b="1" i="1" kern="1200" dirty="0" smtClean="0"/>
            <a:t> будь </a:t>
          </a:r>
          <a:r>
            <a:rPr lang="ru-RU" sz="2600" b="1" i="1" kern="1200" dirty="0" err="1" smtClean="0"/>
            <a:t>яких</a:t>
          </a:r>
          <a:r>
            <a:rPr lang="ru-RU" sz="2600" b="1" i="1" kern="1200" dirty="0" smtClean="0"/>
            <a:t> </a:t>
          </a:r>
          <a:r>
            <a:rPr lang="ru-RU" sz="2600" b="1" i="1" kern="1200" dirty="0" err="1" smtClean="0"/>
            <a:t>дій</a:t>
          </a:r>
          <a:r>
            <a:rPr lang="ru-RU" sz="2600" b="1" i="1" kern="1200" dirty="0" smtClean="0"/>
            <a:t> </a:t>
          </a:r>
          <a:r>
            <a:rPr lang="ru-RU" sz="2600" b="1" i="1" kern="1200" dirty="0" err="1" smtClean="0"/>
            <a:t>або</a:t>
          </a:r>
          <a:r>
            <a:rPr lang="ru-RU" sz="2600" b="1" i="1" kern="1200" dirty="0" smtClean="0"/>
            <a:t> </a:t>
          </a:r>
          <a:r>
            <a:rPr lang="ru-RU" sz="2600" b="1" i="1" kern="1200" dirty="0" err="1" smtClean="0"/>
            <a:t>рішень</a:t>
          </a:r>
          <a:r>
            <a:rPr lang="ru-RU" sz="2600" b="1" i="1" kern="1200" dirty="0" smtClean="0"/>
            <a:t>, як в </a:t>
          </a:r>
          <a:r>
            <a:rPr lang="ru-RU" sz="2600" b="1" i="1" kern="1200" dirty="0" err="1" smtClean="0"/>
            <a:t>державній</a:t>
          </a:r>
          <a:r>
            <a:rPr lang="ru-RU" sz="2600" b="1" i="1" kern="1200" dirty="0" smtClean="0"/>
            <a:t> так і в </a:t>
          </a:r>
          <a:r>
            <a:rPr lang="ru-RU" sz="2600" b="1" i="1" kern="1200" dirty="0" err="1" smtClean="0"/>
            <a:t>приватній</a:t>
          </a:r>
          <a:r>
            <a:rPr lang="ru-RU" sz="2600" b="1" i="1" kern="1200" dirty="0" smtClean="0"/>
            <a:t> </a:t>
          </a:r>
          <a:r>
            <a:rPr lang="ru-RU" sz="2600" b="1" i="1" kern="1200" dirty="0" err="1" smtClean="0"/>
            <a:t>сфері</a:t>
          </a:r>
          <a:r>
            <a:rPr lang="ru-RU" sz="2600" b="1" i="1" kern="1200" dirty="0" smtClean="0"/>
            <a:t>»</a:t>
          </a:r>
          <a:endParaRPr lang="ru-RU" sz="2600" b="1" i="1" kern="1200" dirty="0"/>
        </a:p>
      </dsp:txBody>
      <dsp:txXfrm>
        <a:off x="0" y="640389"/>
        <a:ext cx="10894423" cy="1810215"/>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3E5FC2-235B-4A74-AF90-655B7B5F52EC}">
      <dsp:nvSpPr>
        <dsp:cNvPr id="0" name=""/>
        <dsp:cNvSpPr/>
      </dsp:nvSpPr>
      <dsp:spPr>
        <a:xfrm>
          <a:off x="3254225" y="3122023"/>
          <a:ext cx="481851" cy="2754484"/>
        </a:xfrm>
        <a:custGeom>
          <a:avLst/>
          <a:gdLst/>
          <a:ahLst/>
          <a:cxnLst/>
          <a:rect l="0" t="0" r="0" b="0"/>
          <a:pathLst>
            <a:path>
              <a:moveTo>
                <a:pt x="0" y="0"/>
              </a:moveTo>
              <a:lnTo>
                <a:pt x="240925" y="0"/>
              </a:lnTo>
              <a:lnTo>
                <a:pt x="240925" y="2754484"/>
              </a:lnTo>
              <a:lnTo>
                <a:pt x="481851" y="2754484"/>
              </a:lnTo>
            </a:path>
          </a:pathLst>
        </a:custGeom>
        <a:noFill/>
        <a:ln w="10795"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44500">
            <a:lnSpc>
              <a:spcPct val="90000"/>
            </a:lnSpc>
            <a:spcBef>
              <a:spcPct val="0"/>
            </a:spcBef>
            <a:spcAft>
              <a:spcPct val="35000"/>
            </a:spcAft>
          </a:pPr>
          <a:endParaRPr lang="ru-RU" sz="1000" kern="1200"/>
        </a:p>
      </dsp:txBody>
      <dsp:txXfrm>
        <a:off x="3425243" y="4429357"/>
        <a:ext cx="139815" cy="139815"/>
      </dsp:txXfrm>
    </dsp:sp>
    <dsp:sp modelId="{B22C2495-B182-4148-A265-5A5A7D8FC957}">
      <dsp:nvSpPr>
        <dsp:cNvPr id="0" name=""/>
        <dsp:cNvSpPr/>
      </dsp:nvSpPr>
      <dsp:spPr>
        <a:xfrm>
          <a:off x="3254225" y="3122023"/>
          <a:ext cx="481851" cy="1836322"/>
        </a:xfrm>
        <a:custGeom>
          <a:avLst/>
          <a:gdLst/>
          <a:ahLst/>
          <a:cxnLst/>
          <a:rect l="0" t="0" r="0" b="0"/>
          <a:pathLst>
            <a:path>
              <a:moveTo>
                <a:pt x="0" y="0"/>
              </a:moveTo>
              <a:lnTo>
                <a:pt x="240925" y="0"/>
              </a:lnTo>
              <a:lnTo>
                <a:pt x="240925" y="1836322"/>
              </a:lnTo>
              <a:lnTo>
                <a:pt x="481851" y="1836322"/>
              </a:lnTo>
            </a:path>
          </a:pathLst>
        </a:custGeom>
        <a:noFill/>
        <a:ln w="10795"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ru-RU" sz="700" kern="1200"/>
        </a:p>
      </dsp:txBody>
      <dsp:txXfrm>
        <a:off x="3447689" y="3992722"/>
        <a:ext cx="94924" cy="94924"/>
      </dsp:txXfrm>
    </dsp:sp>
    <dsp:sp modelId="{87CA8683-7C7B-4812-9D9F-E9118191C735}">
      <dsp:nvSpPr>
        <dsp:cNvPr id="0" name=""/>
        <dsp:cNvSpPr/>
      </dsp:nvSpPr>
      <dsp:spPr>
        <a:xfrm>
          <a:off x="3254225" y="3122023"/>
          <a:ext cx="481851" cy="918161"/>
        </a:xfrm>
        <a:custGeom>
          <a:avLst/>
          <a:gdLst/>
          <a:ahLst/>
          <a:cxnLst/>
          <a:rect l="0" t="0" r="0" b="0"/>
          <a:pathLst>
            <a:path>
              <a:moveTo>
                <a:pt x="0" y="0"/>
              </a:moveTo>
              <a:lnTo>
                <a:pt x="240925" y="0"/>
              </a:lnTo>
              <a:lnTo>
                <a:pt x="240925" y="918161"/>
              </a:lnTo>
              <a:lnTo>
                <a:pt x="481851" y="918161"/>
              </a:lnTo>
            </a:path>
          </a:pathLst>
        </a:custGeom>
        <a:noFill/>
        <a:ln w="10795"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3469228" y="3555180"/>
        <a:ext cx="51845" cy="51845"/>
      </dsp:txXfrm>
    </dsp:sp>
    <dsp:sp modelId="{D475B15A-FD1B-4698-AD48-D075BB611867}">
      <dsp:nvSpPr>
        <dsp:cNvPr id="0" name=""/>
        <dsp:cNvSpPr/>
      </dsp:nvSpPr>
      <dsp:spPr>
        <a:xfrm>
          <a:off x="3254225" y="3076303"/>
          <a:ext cx="481851" cy="91440"/>
        </a:xfrm>
        <a:custGeom>
          <a:avLst/>
          <a:gdLst/>
          <a:ahLst/>
          <a:cxnLst/>
          <a:rect l="0" t="0" r="0" b="0"/>
          <a:pathLst>
            <a:path>
              <a:moveTo>
                <a:pt x="0" y="45720"/>
              </a:moveTo>
              <a:lnTo>
                <a:pt x="481851" y="45720"/>
              </a:lnTo>
            </a:path>
          </a:pathLst>
        </a:custGeom>
        <a:noFill/>
        <a:ln w="10795"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3483105" y="3109976"/>
        <a:ext cx="24092" cy="24092"/>
      </dsp:txXfrm>
    </dsp:sp>
    <dsp:sp modelId="{46E30C8A-5F13-4AE8-9233-BFE5F4107FD0}">
      <dsp:nvSpPr>
        <dsp:cNvPr id="0" name=""/>
        <dsp:cNvSpPr/>
      </dsp:nvSpPr>
      <dsp:spPr>
        <a:xfrm>
          <a:off x="3254225" y="2203861"/>
          <a:ext cx="481851" cy="918161"/>
        </a:xfrm>
        <a:custGeom>
          <a:avLst/>
          <a:gdLst/>
          <a:ahLst/>
          <a:cxnLst/>
          <a:rect l="0" t="0" r="0" b="0"/>
          <a:pathLst>
            <a:path>
              <a:moveTo>
                <a:pt x="0" y="918161"/>
              </a:moveTo>
              <a:lnTo>
                <a:pt x="240925" y="918161"/>
              </a:lnTo>
              <a:lnTo>
                <a:pt x="240925" y="0"/>
              </a:lnTo>
              <a:lnTo>
                <a:pt x="481851" y="0"/>
              </a:lnTo>
            </a:path>
          </a:pathLst>
        </a:custGeom>
        <a:noFill/>
        <a:ln w="10795"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3469228" y="2637019"/>
        <a:ext cx="51845" cy="51845"/>
      </dsp:txXfrm>
    </dsp:sp>
    <dsp:sp modelId="{77A02332-BB31-4902-BC93-6904240D8FBF}">
      <dsp:nvSpPr>
        <dsp:cNvPr id="0" name=""/>
        <dsp:cNvSpPr/>
      </dsp:nvSpPr>
      <dsp:spPr>
        <a:xfrm>
          <a:off x="3254225" y="1285700"/>
          <a:ext cx="481851" cy="1836322"/>
        </a:xfrm>
        <a:custGeom>
          <a:avLst/>
          <a:gdLst/>
          <a:ahLst/>
          <a:cxnLst/>
          <a:rect l="0" t="0" r="0" b="0"/>
          <a:pathLst>
            <a:path>
              <a:moveTo>
                <a:pt x="0" y="1836322"/>
              </a:moveTo>
              <a:lnTo>
                <a:pt x="240925" y="1836322"/>
              </a:lnTo>
              <a:lnTo>
                <a:pt x="240925" y="0"/>
              </a:lnTo>
              <a:lnTo>
                <a:pt x="481851" y="0"/>
              </a:lnTo>
            </a:path>
          </a:pathLst>
        </a:custGeom>
        <a:noFill/>
        <a:ln w="10795"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ru-RU" sz="700" kern="1200"/>
        </a:p>
      </dsp:txBody>
      <dsp:txXfrm>
        <a:off x="3447689" y="2156399"/>
        <a:ext cx="94924" cy="94924"/>
      </dsp:txXfrm>
    </dsp:sp>
    <dsp:sp modelId="{3FA2B80F-2449-4FD6-89A0-DDE2DC009786}">
      <dsp:nvSpPr>
        <dsp:cNvPr id="0" name=""/>
        <dsp:cNvSpPr/>
      </dsp:nvSpPr>
      <dsp:spPr>
        <a:xfrm>
          <a:off x="3254225" y="367538"/>
          <a:ext cx="481851" cy="2754484"/>
        </a:xfrm>
        <a:custGeom>
          <a:avLst/>
          <a:gdLst/>
          <a:ahLst/>
          <a:cxnLst/>
          <a:rect l="0" t="0" r="0" b="0"/>
          <a:pathLst>
            <a:path>
              <a:moveTo>
                <a:pt x="0" y="2754484"/>
              </a:moveTo>
              <a:lnTo>
                <a:pt x="240925" y="2754484"/>
              </a:lnTo>
              <a:lnTo>
                <a:pt x="240925" y="0"/>
              </a:lnTo>
              <a:lnTo>
                <a:pt x="481851" y="0"/>
              </a:lnTo>
            </a:path>
          </a:pathLst>
        </a:custGeom>
        <a:noFill/>
        <a:ln w="10795"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44500">
            <a:lnSpc>
              <a:spcPct val="90000"/>
            </a:lnSpc>
            <a:spcBef>
              <a:spcPct val="0"/>
            </a:spcBef>
            <a:spcAft>
              <a:spcPct val="35000"/>
            </a:spcAft>
          </a:pPr>
          <a:endParaRPr lang="ru-RU" sz="1000" kern="1200"/>
        </a:p>
      </dsp:txBody>
      <dsp:txXfrm>
        <a:off x="3425243" y="1674873"/>
        <a:ext cx="139815" cy="139815"/>
      </dsp:txXfrm>
    </dsp:sp>
    <dsp:sp modelId="{95902905-397E-4443-ADEE-BAE8FF022964}">
      <dsp:nvSpPr>
        <dsp:cNvPr id="0" name=""/>
        <dsp:cNvSpPr/>
      </dsp:nvSpPr>
      <dsp:spPr>
        <a:xfrm rot="16200000">
          <a:off x="953989" y="2754758"/>
          <a:ext cx="3865942" cy="734529"/>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100000"/>
            </a:lnSpc>
            <a:spcBef>
              <a:spcPct val="0"/>
            </a:spcBef>
            <a:spcAft>
              <a:spcPct val="35000"/>
            </a:spcAft>
          </a:pPr>
          <a:r>
            <a:rPr lang="uk-UA" sz="1300" kern="1200" noProof="0" dirty="0" smtClean="0"/>
            <a:t>При оцінці та визначенні </a:t>
          </a:r>
        </a:p>
        <a:p>
          <a:pPr lvl="0" algn="ctr" defTabSz="577850">
            <a:lnSpc>
              <a:spcPct val="100000"/>
            </a:lnSpc>
            <a:spcBef>
              <a:spcPct val="0"/>
            </a:spcBef>
            <a:spcAft>
              <a:spcPct val="35000"/>
            </a:spcAft>
          </a:pPr>
          <a:r>
            <a:rPr lang="uk-UA" sz="1300" b="1" kern="1200" noProof="0" dirty="0" smtClean="0"/>
            <a:t>НАЙКРАЩИХ ІНТЕРЕСІВ ДИТИНИ </a:t>
          </a:r>
        </a:p>
        <a:p>
          <a:pPr lvl="0" algn="ctr" defTabSz="577850">
            <a:lnSpc>
              <a:spcPct val="100000"/>
            </a:lnSpc>
            <a:spcBef>
              <a:spcPct val="0"/>
            </a:spcBef>
            <a:spcAft>
              <a:spcPct val="35000"/>
            </a:spcAft>
          </a:pPr>
          <a:r>
            <a:rPr lang="uk-UA" sz="1300" kern="1200" noProof="0" dirty="0" smtClean="0"/>
            <a:t>необхідно враховувати:</a:t>
          </a:r>
          <a:endParaRPr lang="uk-UA" sz="1300" kern="1200" noProof="0" dirty="0"/>
        </a:p>
      </dsp:txBody>
      <dsp:txXfrm>
        <a:off x="953989" y="2754758"/>
        <a:ext cx="3865942" cy="734529"/>
      </dsp:txXfrm>
    </dsp:sp>
    <dsp:sp modelId="{ADAB51A0-ACAF-417E-A0C3-F85A0CF728E3}">
      <dsp:nvSpPr>
        <dsp:cNvPr id="0" name=""/>
        <dsp:cNvSpPr/>
      </dsp:nvSpPr>
      <dsp:spPr>
        <a:xfrm>
          <a:off x="3736076" y="274"/>
          <a:ext cx="2409255" cy="734529"/>
        </a:xfrm>
        <a:prstGeom prst="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uk-UA" sz="1300" kern="1200" noProof="0" dirty="0" smtClean="0"/>
            <a:t>Погляди дитини;</a:t>
          </a:r>
          <a:endParaRPr lang="uk-UA" sz="1300" kern="1200" noProof="0" dirty="0"/>
        </a:p>
      </dsp:txBody>
      <dsp:txXfrm>
        <a:off x="3736076" y="274"/>
        <a:ext cx="2409255" cy="734529"/>
      </dsp:txXfrm>
    </dsp:sp>
    <dsp:sp modelId="{F9203E91-A90E-47B2-B5E0-BC2CDF18882D}">
      <dsp:nvSpPr>
        <dsp:cNvPr id="0" name=""/>
        <dsp:cNvSpPr/>
      </dsp:nvSpPr>
      <dsp:spPr>
        <a:xfrm>
          <a:off x="3736076" y="918435"/>
          <a:ext cx="2409255" cy="734529"/>
        </a:xfrm>
        <a:prstGeom prst="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uk-UA" sz="1300" kern="1200" noProof="0" dirty="0" smtClean="0"/>
            <a:t>Вразливе положення;</a:t>
          </a:r>
          <a:endParaRPr lang="uk-UA" sz="1300" kern="1200" noProof="0" dirty="0"/>
        </a:p>
      </dsp:txBody>
      <dsp:txXfrm>
        <a:off x="3736076" y="918435"/>
        <a:ext cx="2409255" cy="734529"/>
      </dsp:txXfrm>
    </dsp:sp>
    <dsp:sp modelId="{EA1F344D-7708-4566-AA49-94F2FC6D68F0}">
      <dsp:nvSpPr>
        <dsp:cNvPr id="0" name=""/>
        <dsp:cNvSpPr/>
      </dsp:nvSpPr>
      <dsp:spPr>
        <a:xfrm>
          <a:off x="3736076" y="1836597"/>
          <a:ext cx="2409255" cy="734529"/>
        </a:xfrm>
        <a:prstGeom prst="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uk-UA" sz="1300" kern="1200" noProof="0" dirty="0" smtClean="0"/>
            <a:t>Індивідуальність дитини;</a:t>
          </a:r>
          <a:endParaRPr lang="uk-UA" sz="1300" kern="1200" noProof="0" dirty="0"/>
        </a:p>
      </dsp:txBody>
      <dsp:txXfrm>
        <a:off x="3736076" y="1836597"/>
        <a:ext cx="2409255" cy="734529"/>
      </dsp:txXfrm>
    </dsp:sp>
    <dsp:sp modelId="{968B9D58-8757-452C-9FF9-D8EF73A5EEFC}">
      <dsp:nvSpPr>
        <dsp:cNvPr id="0" name=""/>
        <dsp:cNvSpPr/>
      </dsp:nvSpPr>
      <dsp:spPr>
        <a:xfrm>
          <a:off x="3736076" y="2754758"/>
          <a:ext cx="2409255" cy="734529"/>
        </a:xfrm>
        <a:prstGeom prst="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uk-UA" sz="1300" kern="1200" noProof="0" dirty="0" smtClean="0"/>
            <a:t>Збереження сімейного оточення/ підтримання відносин;</a:t>
          </a:r>
          <a:endParaRPr lang="uk-UA" sz="1300" kern="1200" noProof="0" dirty="0"/>
        </a:p>
      </dsp:txBody>
      <dsp:txXfrm>
        <a:off x="3736076" y="2754758"/>
        <a:ext cx="2409255" cy="734529"/>
      </dsp:txXfrm>
    </dsp:sp>
    <dsp:sp modelId="{85C81C1A-88D9-4EC5-9488-F4296BA2C4E4}">
      <dsp:nvSpPr>
        <dsp:cNvPr id="0" name=""/>
        <dsp:cNvSpPr/>
      </dsp:nvSpPr>
      <dsp:spPr>
        <a:xfrm>
          <a:off x="3736076" y="3672919"/>
          <a:ext cx="2409255" cy="734529"/>
        </a:xfrm>
        <a:prstGeom prst="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uk-UA" sz="1300" kern="1200" noProof="0" dirty="0" smtClean="0"/>
            <a:t>Піклування, захист і безпека дитини;</a:t>
          </a:r>
          <a:endParaRPr lang="uk-UA" sz="1300" kern="1200" noProof="0" dirty="0"/>
        </a:p>
      </dsp:txBody>
      <dsp:txXfrm>
        <a:off x="3736076" y="3672919"/>
        <a:ext cx="2409255" cy="734529"/>
      </dsp:txXfrm>
    </dsp:sp>
    <dsp:sp modelId="{2694DE09-AD64-4C8B-9E26-7C9641630EA4}">
      <dsp:nvSpPr>
        <dsp:cNvPr id="0" name=""/>
        <dsp:cNvSpPr/>
      </dsp:nvSpPr>
      <dsp:spPr>
        <a:xfrm>
          <a:off x="3736076" y="4591081"/>
          <a:ext cx="2409255" cy="734529"/>
        </a:xfrm>
        <a:prstGeom prst="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uk-UA" sz="1300" kern="1200" noProof="0" dirty="0" smtClean="0"/>
            <a:t>Право дитини на здоров'я;</a:t>
          </a:r>
          <a:endParaRPr lang="uk-UA" sz="1300" kern="1200" noProof="0" dirty="0"/>
        </a:p>
      </dsp:txBody>
      <dsp:txXfrm>
        <a:off x="3736076" y="4591081"/>
        <a:ext cx="2409255" cy="734529"/>
      </dsp:txXfrm>
    </dsp:sp>
    <dsp:sp modelId="{98BFA156-741A-45CF-80B6-B5D4FC6D225C}">
      <dsp:nvSpPr>
        <dsp:cNvPr id="0" name=""/>
        <dsp:cNvSpPr/>
      </dsp:nvSpPr>
      <dsp:spPr>
        <a:xfrm>
          <a:off x="3736076" y="5509242"/>
          <a:ext cx="2409255" cy="734529"/>
        </a:xfrm>
        <a:prstGeom prst="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uk-UA" sz="1300" kern="1200" noProof="0" dirty="0" smtClean="0"/>
            <a:t>Право дитини на освіту</a:t>
          </a:r>
          <a:endParaRPr lang="uk-UA" sz="1300" kern="1200" noProof="0" dirty="0"/>
        </a:p>
      </dsp:txBody>
      <dsp:txXfrm>
        <a:off x="3736076" y="5509242"/>
        <a:ext cx="2409255" cy="734529"/>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80BB45-6D12-4D31-9496-4FBFF9F4D712}">
      <dsp:nvSpPr>
        <dsp:cNvPr id="0" name=""/>
        <dsp:cNvSpPr/>
      </dsp:nvSpPr>
      <dsp:spPr>
        <a:xfrm>
          <a:off x="0" y="0"/>
          <a:ext cx="11129555" cy="1216800"/>
        </a:xfrm>
        <a:prstGeom prst="round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ru-RU" sz="1800" kern="1200" dirty="0" smtClean="0">
              <a:latin typeface="+mj-lt"/>
            </a:rPr>
            <a:t>Стандарт </a:t>
          </a:r>
          <a:r>
            <a:rPr lang="ru-RU" sz="1800" b="1" kern="1200" dirty="0" smtClean="0">
              <a:latin typeface="+mj-lt"/>
            </a:rPr>
            <a:t>НЕДИСКРИМІНАЦІЇ</a:t>
          </a:r>
          <a:endParaRPr lang="ru-RU" sz="1800" b="1" kern="1200" dirty="0">
            <a:latin typeface="+mj-lt"/>
          </a:endParaRPr>
        </a:p>
      </dsp:txBody>
      <dsp:txXfrm>
        <a:off x="59399" y="59399"/>
        <a:ext cx="11010757" cy="1098002"/>
      </dsp:txXfrm>
    </dsp:sp>
    <dsp:sp modelId="{F2A666B9-82FE-4191-9272-BFEF5CB5A673}">
      <dsp:nvSpPr>
        <dsp:cNvPr id="0" name=""/>
        <dsp:cNvSpPr/>
      </dsp:nvSpPr>
      <dsp:spPr>
        <a:xfrm>
          <a:off x="0" y="1288873"/>
          <a:ext cx="11129555"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3363" tIns="15240" rIns="85344" bIns="15240" numCol="1" spcCol="1270" anchor="t" anchorCtr="0">
          <a:noAutofit/>
        </a:bodyPr>
        <a:lstStyle/>
        <a:p>
          <a:pPr marL="114300" lvl="1" indent="-114300" algn="l" defTabSz="533400">
            <a:lnSpc>
              <a:spcPct val="90000"/>
            </a:lnSpc>
            <a:spcBef>
              <a:spcPct val="0"/>
            </a:spcBef>
            <a:spcAft>
              <a:spcPct val="20000"/>
            </a:spcAft>
            <a:buChar char="••"/>
          </a:pPr>
          <a:r>
            <a:rPr lang="uk-UA" sz="1200" kern="1200" noProof="0" dirty="0" smtClean="0"/>
            <a:t>В тому числі включає в себе: </a:t>
          </a:r>
          <a:r>
            <a:rPr lang="uk-UA" sz="1200" i="1" kern="1200" noProof="0" dirty="0" smtClean="0"/>
            <a:t>малий вік дитини не може вважатися достатньою підставою для визнання свідчень та показань дітьми не дійсними або недостовірними;</a:t>
          </a:r>
          <a:endParaRPr lang="uk-UA" sz="1200" kern="1200" noProof="0" dirty="0"/>
        </a:p>
        <a:p>
          <a:pPr marL="114300" lvl="1" indent="-114300" algn="l" defTabSz="533400">
            <a:lnSpc>
              <a:spcPct val="90000"/>
            </a:lnSpc>
            <a:spcBef>
              <a:spcPct val="0"/>
            </a:spcBef>
            <a:spcAft>
              <a:spcPct val="20000"/>
            </a:spcAft>
            <a:buChar char="••"/>
          </a:pPr>
          <a:r>
            <a:rPr lang="uk-UA" sz="1200" b="1" i="1" kern="1200" noProof="0" dirty="0" smtClean="0"/>
            <a:t>встановлюючи здатність дитини давати свідчення необхідно виходити з ступеню її зрілості та здатності оцінювати ситуацію, розуміти питання та давати відповіді</a:t>
          </a:r>
          <a:endParaRPr lang="uk-UA" sz="1200" b="1" i="1" kern="1200" noProof="0" dirty="0"/>
        </a:p>
      </dsp:txBody>
      <dsp:txXfrm>
        <a:off x="0" y="1288873"/>
        <a:ext cx="11129555" cy="10764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C054A3-DFF0-4FAA-BD10-649BA458ABBB}">
      <dsp:nvSpPr>
        <dsp:cNvPr id="0" name=""/>
        <dsp:cNvSpPr/>
      </dsp:nvSpPr>
      <dsp:spPr>
        <a:xfrm>
          <a:off x="0" y="646516"/>
          <a:ext cx="6670766" cy="4002459"/>
        </a:xfrm>
        <a:prstGeom prst="rect">
          <a:avLst/>
        </a:prstGeom>
        <a:solidFill>
          <a:schemeClr val="lt1">
            <a:hueOff val="0"/>
            <a:satOff val="0"/>
            <a:lumOff val="0"/>
            <a:alphaOff val="0"/>
          </a:schemeClr>
        </a:solidFill>
        <a:ln w="1079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uk-UA" sz="2600" kern="1200" dirty="0" smtClean="0"/>
            <a:t>У своїй професійній діяльності адвокат (адвокатське бюро, адвокатське об'єднання) </a:t>
          </a:r>
          <a:r>
            <a:rPr lang="uk-UA" sz="2600" kern="1200" dirty="0" smtClean="0">
              <a:solidFill>
                <a:schemeClr val="accent2"/>
              </a:solidFill>
            </a:rPr>
            <a:t>зобов'язаний використовувати всі свої знання та професійну майстерність для належного захисту й представництва прав та законних інтересів клієнта, дотримуючись чинного законодавства України, сприяти утвердженню та практичній реалізації принципів верховенства права та законності</a:t>
          </a:r>
          <a:endParaRPr lang="ru-RU" sz="2600" kern="1200" dirty="0">
            <a:solidFill>
              <a:schemeClr val="accent2"/>
            </a:solidFill>
            <a:latin typeface="+mj-lt"/>
          </a:endParaRPr>
        </a:p>
      </dsp:txBody>
      <dsp:txXfrm>
        <a:off x="0" y="646516"/>
        <a:ext cx="6670766" cy="4002459"/>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80BB45-6D12-4D31-9496-4FBFF9F4D712}">
      <dsp:nvSpPr>
        <dsp:cNvPr id="0" name=""/>
        <dsp:cNvSpPr/>
      </dsp:nvSpPr>
      <dsp:spPr>
        <a:xfrm>
          <a:off x="0" y="0"/>
          <a:ext cx="11129555" cy="1216800"/>
        </a:xfrm>
        <a:prstGeom prst="round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ru-RU" sz="1800" b="1" kern="1200" dirty="0" smtClean="0">
              <a:latin typeface="+mj-lt"/>
            </a:rPr>
            <a:t>Стандарт </a:t>
          </a:r>
          <a:r>
            <a:rPr lang="uk-UA" sz="1800" b="1" kern="1200" dirty="0" smtClean="0">
              <a:latin typeface="+mj-lt"/>
            </a:rPr>
            <a:t>ЗАБЕЗПЕЧЕННЯ ЕФЕКТИВНОЇ УЧАСТІ ДИТИНИ У ПРОВАДЖЕННІ</a:t>
          </a:r>
          <a:endParaRPr lang="ru-RU" sz="1800" b="1" i="0" kern="1200" dirty="0">
            <a:latin typeface="+mj-lt"/>
          </a:endParaRPr>
        </a:p>
      </dsp:txBody>
      <dsp:txXfrm>
        <a:off x="59399" y="59399"/>
        <a:ext cx="11010757" cy="1098002"/>
      </dsp:txXfrm>
    </dsp:sp>
    <dsp:sp modelId="{F2A666B9-82FE-4191-9272-BFEF5CB5A673}">
      <dsp:nvSpPr>
        <dsp:cNvPr id="0" name=""/>
        <dsp:cNvSpPr/>
      </dsp:nvSpPr>
      <dsp:spPr>
        <a:xfrm>
          <a:off x="0" y="1288873"/>
          <a:ext cx="11129555"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3363" tIns="15240" rIns="85344" bIns="15240" numCol="1" spcCol="1270" anchor="t" anchorCtr="0">
          <a:noAutofit/>
        </a:bodyPr>
        <a:lstStyle/>
        <a:p>
          <a:pPr marL="114300" lvl="1" indent="-114300" algn="l" defTabSz="533400">
            <a:lnSpc>
              <a:spcPct val="90000"/>
            </a:lnSpc>
            <a:spcBef>
              <a:spcPct val="0"/>
            </a:spcBef>
            <a:spcAft>
              <a:spcPct val="20000"/>
            </a:spcAft>
            <a:buChar char="••"/>
          </a:pPr>
          <a:endParaRPr lang="uk-UA" sz="1200" kern="1200" noProof="0" dirty="0"/>
        </a:p>
      </dsp:txBody>
      <dsp:txXfrm>
        <a:off x="0" y="1288873"/>
        <a:ext cx="11129555" cy="1076400"/>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80BB45-6D12-4D31-9496-4FBFF9F4D712}">
      <dsp:nvSpPr>
        <dsp:cNvPr id="0" name=""/>
        <dsp:cNvSpPr/>
      </dsp:nvSpPr>
      <dsp:spPr>
        <a:xfrm>
          <a:off x="0" y="0"/>
          <a:ext cx="11129555" cy="1216800"/>
        </a:xfrm>
        <a:prstGeom prst="round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ru-RU" sz="1800" kern="1200" dirty="0" smtClean="0">
              <a:latin typeface="+mj-lt"/>
            </a:rPr>
            <a:t>Стандарт </a:t>
          </a:r>
          <a:r>
            <a:rPr lang="uk-UA" sz="1800" b="1" i="0" kern="1200" dirty="0" smtClean="0">
              <a:latin typeface="+mj-lt"/>
            </a:rPr>
            <a:t>ЗАБЕЗПЕЧЕННЯ ПРАВА ДИТИНИ БУТИ ПОЧУТОЮ</a:t>
          </a:r>
          <a:endParaRPr lang="ru-RU" sz="1800" i="0" kern="1200" dirty="0">
            <a:latin typeface="+mj-lt"/>
          </a:endParaRPr>
        </a:p>
      </dsp:txBody>
      <dsp:txXfrm>
        <a:off x="59399" y="59399"/>
        <a:ext cx="11010757" cy="1098002"/>
      </dsp:txXfrm>
    </dsp:sp>
    <dsp:sp modelId="{F2A666B9-82FE-4191-9272-BFEF5CB5A673}">
      <dsp:nvSpPr>
        <dsp:cNvPr id="0" name=""/>
        <dsp:cNvSpPr/>
      </dsp:nvSpPr>
      <dsp:spPr>
        <a:xfrm>
          <a:off x="0" y="1288873"/>
          <a:ext cx="11129555"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3363" tIns="15240" rIns="85344" bIns="15240" numCol="1" spcCol="1270" anchor="t" anchorCtr="0">
          <a:noAutofit/>
        </a:bodyPr>
        <a:lstStyle/>
        <a:p>
          <a:pPr marL="114300" lvl="1" indent="-114300" algn="l" defTabSz="533400">
            <a:lnSpc>
              <a:spcPct val="90000"/>
            </a:lnSpc>
            <a:spcBef>
              <a:spcPct val="0"/>
            </a:spcBef>
            <a:spcAft>
              <a:spcPct val="20000"/>
            </a:spcAft>
            <a:buChar char="••"/>
          </a:pPr>
          <a:endParaRPr lang="uk-UA" sz="1200" kern="1200" noProof="0" dirty="0"/>
        </a:p>
      </dsp:txBody>
      <dsp:txXfrm>
        <a:off x="0" y="1288873"/>
        <a:ext cx="11129555" cy="1076400"/>
      </dsp:txXfrm>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80BB45-6D12-4D31-9496-4FBFF9F4D712}">
      <dsp:nvSpPr>
        <dsp:cNvPr id="0" name=""/>
        <dsp:cNvSpPr/>
      </dsp:nvSpPr>
      <dsp:spPr>
        <a:xfrm>
          <a:off x="0" y="0"/>
          <a:ext cx="11129555" cy="1216800"/>
        </a:xfrm>
        <a:prstGeom prst="round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ru-RU" sz="1800" kern="1200" dirty="0" smtClean="0">
              <a:latin typeface="+mj-lt"/>
            </a:rPr>
            <a:t>Стандарт </a:t>
          </a:r>
          <a:r>
            <a:rPr lang="uk-UA" sz="1800" b="1" i="0" kern="1200" dirty="0" smtClean="0">
              <a:latin typeface="+mj-lt"/>
            </a:rPr>
            <a:t>ПОВАГА ДО ДИТИНИ ТА ЗАБЕЗПЕЧЕННЯ ГІДНОГО СТАВЛЕННЯ</a:t>
          </a:r>
          <a:endParaRPr lang="en-US" sz="1800" i="0" kern="1200" dirty="0" smtClean="0">
            <a:latin typeface="+mj-lt"/>
          </a:endParaRPr>
        </a:p>
      </dsp:txBody>
      <dsp:txXfrm>
        <a:off x="59399" y="59399"/>
        <a:ext cx="11010757" cy="1098002"/>
      </dsp:txXfrm>
    </dsp:sp>
    <dsp:sp modelId="{F2A666B9-82FE-4191-9272-BFEF5CB5A673}">
      <dsp:nvSpPr>
        <dsp:cNvPr id="0" name=""/>
        <dsp:cNvSpPr/>
      </dsp:nvSpPr>
      <dsp:spPr>
        <a:xfrm>
          <a:off x="0" y="1288873"/>
          <a:ext cx="11129555"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3363" tIns="15240" rIns="85344" bIns="15240" numCol="1" spcCol="1270" anchor="t" anchorCtr="0">
          <a:noAutofit/>
        </a:bodyPr>
        <a:lstStyle/>
        <a:p>
          <a:pPr marL="114300" lvl="1" indent="-114300" algn="l" defTabSz="533400">
            <a:lnSpc>
              <a:spcPct val="90000"/>
            </a:lnSpc>
            <a:spcBef>
              <a:spcPct val="0"/>
            </a:spcBef>
            <a:spcAft>
              <a:spcPct val="20000"/>
            </a:spcAft>
            <a:buChar char="••"/>
          </a:pPr>
          <a:endParaRPr lang="uk-UA" sz="1200" kern="1200" noProof="0" dirty="0"/>
        </a:p>
      </dsp:txBody>
      <dsp:txXfrm>
        <a:off x="0" y="1288873"/>
        <a:ext cx="11129555" cy="1076400"/>
      </dsp:txXfrm>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80BB45-6D12-4D31-9496-4FBFF9F4D712}">
      <dsp:nvSpPr>
        <dsp:cNvPr id="0" name=""/>
        <dsp:cNvSpPr/>
      </dsp:nvSpPr>
      <dsp:spPr>
        <a:xfrm>
          <a:off x="0" y="0"/>
          <a:ext cx="11129555" cy="1216800"/>
        </a:xfrm>
        <a:prstGeom prst="round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ru-RU" sz="1800" kern="1200" dirty="0" smtClean="0">
              <a:latin typeface="+mj-lt"/>
            </a:rPr>
            <a:t>Стандарт </a:t>
          </a:r>
          <a:r>
            <a:rPr lang="uk-UA" sz="1800" b="1" i="0" kern="1200" dirty="0" smtClean="0">
              <a:latin typeface="+mj-lt"/>
            </a:rPr>
            <a:t>ЗАБЕЗПЕЧЕННЯ ВЕРХОВЕНСТВА ПРАВА</a:t>
          </a:r>
          <a:endParaRPr lang="en-US" sz="1800" i="0" kern="1200" dirty="0" smtClean="0">
            <a:latin typeface="+mj-lt"/>
          </a:endParaRPr>
        </a:p>
      </dsp:txBody>
      <dsp:txXfrm>
        <a:off x="59399" y="59399"/>
        <a:ext cx="11010757" cy="1098002"/>
      </dsp:txXfrm>
    </dsp:sp>
    <dsp:sp modelId="{F2A666B9-82FE-4191-9272-BFEF5CB5A673}">
      <dsp:nvSpPr>
        <dsp:cNvPr id="0" name=""/>
        <dsp:cNvSpPr/>
      </dsp:nvSpPr>
      <dsp:spPr>
        <a:xfrm>
          <a:off x="0" y="1288873"/>
          <a:ext cx="11129555"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3363" tIns="15240" rIns="85344" bIns="15240" numCol="1" spcCol="1270" anchor="t" anchorCtr="0">
          <a:noAutofit/>
        </a:bodyPr>
        <a:lstStyle/>
        <a:p>
          <a:pPr marL="114300" lvl="1" indent="-114300" algn="l" defTabSz="533400">
            <a:lnSpc>
              <a:spcPct val="90000"/>
            </a:lnSpc>
            <a:spcBef>
              <a:spcPct val="0"/>
            </a:spcBef>
            <a:spcAft>
              <a:spcPct val="20000"/>
            </a:spcAft>
            <a:buChar char="••"/>
          </a:pPr>
          <a:endParaRPr lang="uk-UA" sz="1200" kern="1200" noProof="0" dirty="0"/>
        </a:p>
      </dsp:txBody>
      <dsp:txXfrm>
        <a:off x="0" y="1288873"/>
        <a:ext cx="11129555" cy="1076400"/>
      </dsp:txXfrm>
    </dsp:sp>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C141DC-B44C-4C25-8D27-8915367D5FEE}">
      <dsp:nvSpPr>
        <dsp:cNvPr id="0" name=""/>
        <dsp:cNvSpPr/>
      </dsp:nvSpPr>
      <dsp:spPr>
        <a:xfrm>
          <a:off x="0" y="0"/>
          <a:ext cx="5518710" cy="1130198"/>
        </a:xfrm>
        <a:prstGeom prst="roundRect">
          <a:avLst>
            <a:gd name="adj" fmla="val 10000"/>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uk-UA" sz="1400" b="1" kern="1200" noProof="0" dirty="0" smtClean="0"/>
            <a:t>Презумпція невинуватості – не спонукати до зізнання;</a:t>
          </a:r>
          <a:endParaRPr lang="uk-UA" sz="1400" b="1" kern="1200" noProof="0" dirty="0"/>
        </a:p>
      </dsp:txBody>
      <dsp:txXfrm>
        <a:off x="33102" y="33102"/>
        <a:ext cx="4166905" cy="1063994"/>
      </dsp:txXfrm>
    </dsp:sp>
    <dsp:sp modelId="{40200EB0-C0FA-4EBA-8FAB-89A80135ECA3}">
      <dsp:nvSpPr>
        <dsp:cNvPr id="0" name=""/>
        <dsp:cNvSpPr/>
      </dsp:nvSpPr>
      <dsp:spPr>
        <a:xfrm>
          <a:off x="412111" y="1287170"/>
          <a:ext cx="5518710" cy="1130198"/>
        </a:xfrm>
        <a:prstGeom prst="roundRect">
          <a:avLst>
            <a:gd name="adj" fmla="val 10000"/>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uk-UA" sz="1400" b="1" kern="1200" noProof="0" dirty="0" smtClean="0"/>
            <a:t>Розуміти особливості дитини-клієнта (враховувати це в тому числі розуміючи можливість оплати гонорару іншими особами);</a:t>
          </a:r>
          <a:endParaRPr lang="uk-UA" sz="1400" b="1" kern="1200" noProof="0" dirty="0"/>
        </a:p>
      </dsp:txBody>
      <dsp:txXfrm>
        <a:off x="445213" y="1320272"/>
        <a:ext cx="4305765" cy="1063994"/>
      </dsp:txXfrm>
    </dsp:sp>
    <dsp:sp modelId="{6ECBD3F8-82FF-4C93-9F84-CF6C5710E2CB}">
      <dsp:nvSpPr>
        <dsp:cNvPr id="0" name=""/>
        <dsp:cNvSpPr/>
      </dsp:nvSpPr>
      <dsp:spPr>
        <a:xfrm>
          <a:off x="824222" y="2574340"/>
          <a:ext cx="5518710" cy="1130198"/>
        </a:xfrm>
        <a:prstGeom prst="roundRect">
          <a:avLst>
            <a:gd name="adj" fmla="val 10000"/>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uk-UA" sz="1400" b="1" kern="1200" noProof="0" dirty="0" smtClean="0"/>
            <a:t>Адвокатська таємниця (не розкривати таємницю, а використовуючи правові інструменти «пролити світло» на ті обставини, які можуть мати юридичне значення/правові наслідки;</a:t>
          </a:r>
          <a:endParaRPr lang="uk-UA" sz="1400" b="1" kern="1200" noProof="0" dirty="0"/>
        </a:p>
      </dsp:txBody>
      <dsp:txXfrm>
        <a:off x="857324" y="2607442"/>
        <a:ext cx="4305765" cy="1063994"/>
      </dsp:txXfrm>
    </dsp:sp>
    <dsp:sp modelId="{886B58FF-9952-4103-B88B-F18D229861F2}">
      <dsp:nvSpPr>
        <dsp:cNvPr id="0" name=""/>
        <dsp:cNvSpPr/>
      </dsp:nvSpPr>
      <dsp:spPr>
        <a:xfrm>
          <a:off x="1236334" y="3861511"/>
          <a:ext cx="5518710" cy="1130198"/>
        </a:xfrm>
        <a:prstGeom prst="roundRect">
          <a:avLst>
            <a:gd name="adj" fmla="val 10000"/>
          </a:avLst>
        </a:prstGeom>
        <a:solidFill>
          <a:schemeClr val="accent5">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uk-UA" sz="1400" b="1" kern="1200" noProof="0" dirty="0" smtClean="0"/>
            <a:t>Пріоритет інтересів клієнта </a:t>
          </a:r>
          <a:r>
            <a:rPr lang="en-US" sz="1400" b="1" kern="1200" noProof="0" dirty="0" smtClean="0"/>
            <a:t>&amp;</a:t>
          </a:r>
          <a:r>
            <a:rPr lang="uk-UA" sz="1400" b="1" kern="1200" noProof="0" dirty="0" smtClean="0"/>
            <a:t> Принцип найкращих інтересів дитини;</a:t>
          </a:r>
          <a:endParaRPr lang="uk-UA" sz="1400" b="1" kern="1200" noProof="0" dirty="0"/>
        </a:p>
      </dsp:txBody>
      <dsp:txXfrm>
        <a:off x="1269436" y="3894613"/>
        <a:ext cx="4305765" cy="1063994"/>
      </dsp:txXfrm>
    </dsp:sp>
    <dsp:sp modelId="{53976FB2-4DD6-4972-A082-E93658E8ABD9}">
      <dsp:nvSpPr>
        <dsp:cNvPr id="0" name=""/>
        <dsp:cNvSpPr/>
      </dsp:nvSpPr>
      <dsp:spPr>
        <a:xfrm>
          <a:off x="1648445" y="5148681"/>
          <a:ext cx="5518710" cy="1130198"/>
        </a:xfrm>
        <a:prstGeom prst="roundRect">
          <a:avLst>
            <a:gd name="adj" fmla="val 10000"/>
          </a:avLst>
        </a:prstGeom>
        <a:solidFill>
          <a:schemeClr val="accent6">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uk-UA" sz="1400" b="1" kern="1200" noProof="0" dirty="0" smtClean="0"/>
            <a:t>Баланс між рішенням клієнта і його законними та найкращими інтересами;</a:t>
          </a:r>
          <a:endParaRPr lang="uk-UA" sz="1400" b="1" kern="1200" noProof="0" dirty="0"/>
        </a:p>
      </dsp:txBody>
      <dsp:txXfrm>
        <a:off x="1681547" y="5181783"/>
        <a:ext cx="4305765" cy="1063994"/>
      </dsp:txXfrm>
    </dsp:sp>
    <dsp:sp modelId="{2E22BC54-2D04-494E-A523-50A75356BBE0}">
      <dsp:nvSpPr>
        <dsp:cNvPr id="0" name=""/>
        <dsp:cNvSpPr/>
      </dsp:nvSpPr>
      <dsp:spPr>
        <a:xfrm>
          <a:off x="4784081" y="825672"/>
          <a:ext cx="734628" cy="734628"/>
        </a:xfrm>
        <a:prstGeom prst="downArrow">
          <a:avLst>
            <a:gd name="adj1" fmla="val 55000"/>
            <a:gd name="adj2" fmla="val 45000"/>
          </a:avLst>
        </a:prstGeom>
        <a:solidFill>
          <a:schemeClr val="accent2">
            <a:tint val="40000"/>
            <a:alpha val="90000"/>
            <a:hueOff val="0"/>
            <a:satOff val="0"/>
            <a:lumOff val="0"/>
            <a:alphaOff val="0"/>
          </a:schemeClr>
        </a:solidFill>
        <a:ln w="10795"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4450" tIns="44450" rIns="44450" bIns="44450" numCol="1" spcCol="1270" anchor="ctr" anchorCtr="0">
          <a:noAutofit/>
        </a:bodyPr>
        <a:lstStyle/>
        <a:p>
          <a:pPr lvl="0" algn="ctr" defTabSz="1555750">
            <a:lnSpc>
              <a:spcPct val="90000"/>
            </a:lnSpc>
            <a:spcBef>
              <a:spcPct val="0"/>
            </a:spcBef>
            <a:spcAft>
              <a:spcPct val="35000"/>
            </a:spcAft>
          </a:pPr>
          <a:endParaRPr lang="ru-RU" sz="3500" kern="1200"/>
        </a:p>
      </dsp:txBody>
      <dsp:txXfrm>
        <a:off x="4949372" y="825672"/>
        <a:ext cx="404046" cy="552808"/>
      </dsp:txXfrm>
    </dsp:sp>
    <dsp:sp modelId="{EE164556-C60D-47DC-9F3A-473B31D9849A}">
      <dsp:nvSpPr>
        <dsp:cNvPr id="0" name=""/>
        <dsp:cNvSpPr/>
      </dsp:nvSpPr>
      <dsp:spPr>
        <a:xfrm>
          <a:off x="5196192" y="2112843"/>
          <a:ext cx="734628" cy="734628"/>
        </a:xfrm>
        <a:prstGeom prst="downArrow">
          <a:avLst>
            <a:gd name="adj1" fmla="val 55000"/>
            <a:gd name="adj2" fmla="val 45000"/>
          </a:avLst>
        </a:prstGeom>
        <a:solidFill>
          <a:schemeClr val="accent3">
            <a:tint val="40000"/>
            <a:alpha val="90000"/>
            <a:hueOff val="0"/>
            <a:satOff val="0"/>
            <a:lumOff val="0"/>
            <a:alphaOff val="0"/>
          </a:schemeClr>
        </a:solidFill>
        <a:ln w="10795"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4450" tIns="44450" rIns="44450" bIns="44450" numCol="1" spcCol="1270" anchor="ctr" anchorCtr="0">
          <a:noAutofit/>
        </a:bodyPr>
        <a:lstStyle/>
        <a:p>
          <a:pPr lvl="0" algn="ctr" defTabSz="1555750">
            <a:lnSpc>
              <a:spcPct val="90000"/>
            </a:lnSpc>
            <a:spcBef>
              <a:spcPct val="0"/>
            </a:spcBef>
            <a:spcAft>
              <a:spcPct val="35000"/>
            </a:spcAft>
          </a:pPr>
          <a:endParaRPr lang="ru-RU" sz="3500" kern="1200"/>
        </a:p>
      </dsp:txBody>
      <dsp:txXfrm>
        <a:off x="5361483" y="2112843"/>
        <a:ext cx="404046" cy="552808"/>
      </dsp:txXfrm>
    </dsp:sp>
    <dsp:sp modelId="{7AB1691B-9B03-4A89-8D36-6369A8FF71B8}">
      <dsp:nvSpPr>
        <dsp:cNvPr id="0" name=""/>
        <dsp:cNvSpPr/>
      </dsp:nvSpPr>
      <dsp:spPr>
        <a:xfrm>
          <a:off x="5608304" y="3381176"/>
          <a:ext cx="734628" cy="734628"/>
        </a:xfrm>
        <a:prstGeom prst="downArrow">
          <a:avLst>
            <a:gd name="adj1" fmla="val 55000"/>
            <a:gd name="adj2" fmla="val 45000"/>
          </a:avLst>
        </a:prstGeom>
        <a:solidFill>
          <a:schemeClr val="accent4">
            <a:tint val="40000"/>
            <a:alpha val="90000"/>
            <a:hueOff val="0"/>
            <a:satOff val="0"/>
            <a:lumOff val="0"/>
            <a:alphaOff val="0"/>
          </a:schemeClr>
        </a:solidFill>
        <a:ln w="10795"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4450" tIns="44450" rIns="44450" bIns="44450" numCol="1" spcCol="1270" anchor="ctr" anchorCtr="0">
          <a:noAutofit/>
        </a:bodyPr>
        <a:lstStyle/>
        <a:p>
          <a:pPr lvl="0" algn="ctr" defTabSz="1555750">
            <a:lnSpc>
              <a:spcPct val="90000"/>
            </a:lnSpc>
            <a:spcBef>
              <a:spcPct val="0"/>
            </a:spcBef>
            <a:spcAft>
              <a:spcPct val="35000"/>
            </a:spcAft>
          </a:pPr>
          <a:endParaRPr lang="ru-RU" sz="3500" kern="1200"/>
        </a:p>
      </dsp:txBody>
      <dsp:txXfrm>
        <a:off x="5773595" y="3381176"/>
        <a:ext cx="404046" cy="552808"/>
      </dsp:txXfrm>
    </dsp:sp>
    <dsp:sp modelId="{9EE7F761-C6A8-4137-ACF1-D3C4982A9AD4}">
      <dsp:nvSpPr>
        <dsp:cNvPr id="0" name=""/>
        <dsp:cNvSpPr/>
      </dsp:nvSpPr>
      <dsp:spPr>
        <a:xfrm>
          <a:off x="6020415" y="4680905"/>
          <a:ext cx="734628" cy="734628"/>
        </a:xfrm>
        <a:prstGeom prst="downArrow">
          <a:avLst>
            <a:gd name="adj1" fmla="val 55000"/>
            <a:gd name="adj2" fmla="val 45000"/>
          </a:avLst>
        </a:prstGeom>
        <a:solidFill>
          <a:schemeClr val="accent5">
            <a:tint val="40000"/>
            <a:alpha val="90000"/>
            <a:hueOff val="0"/>
            <a:satOff val="0"/>
            <a:lumOff val="0"/>
            <a:alphaOff val="0"/>
          </a:schemeClr>
        </a:solidFill>
        <a:ln w="10795"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4450" tIns="44450" rIns="44450" bIns="44450" numCol="1" spcCol="1270" anchor="ctr" anchorCtr="0">
          <a:noAutofit/>
        </a:bodyPr>
        <a:lstStyle/>
        <a:p>
          <a:pPr lvl="0" algn="ctr" defTabSz="1555750">
            <a:lnSpc>
              <a:spcPct val="90000"/>
            </a:lnSpc>
            <a:spcBef>
              <a:spcPct val="0"/>
            </a:spcBef>
            <a:spcAft>
              <a:spcPct val="35000"/>
            </a:spcAft>
          </a:pPr>
          <a:endParaRPr lang="ru-RU" sz="3500" kern="1200"/>
        </a:p>
      </dsp:txBody>
      <dsp:txXfrm>
        <a:off x="6185706" y="4680905"/>
        <a:ext cx="404046" cy="55280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C68E57-F714-4820-A9CB-AA323EFCE612}">
      <dsp:nvSpPr>
        <dsp:cNvPr id="0" name=""/>
        <dsp:cNvSpPr/>
      </dsp:nvSpPr>
      <dsp:spPr>
        <a:xfrm>
          <a:off x="0" y="71598"/>
          <a:ext cx="1984998" cy="1190999"/>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uk-UA" sz="1800" kern="1200" noProof="0" dirty="0" smtClean="0"/>
            <a:t>Законність</a:t>
          </a:r>
          <a:endParaRPr lang="uk-UA" sz="1800" kern="1200" noProof="0" dirty="0"/>
        </a:p>
      </dsp:txBody>
      <dsp:txXfrm>
        <a:off x="0" y="71598"/>
        <a:ext cx="1984998" cy="1190999"/>
      </dsp:txXfrm>
    </dsp:sp>
    <dsp:sp modelId="{48A7E9A9-8D69-4069-ACDB-29961991CED9}">
      <dsp:nvSpPr>
        <dsp:cNvPr id="0" name=""/>
        <dsp:cNvSpPr/>
      </dsp:nvSpPr>
      <dsp:spPr>
        <a:xfrm>
          <a:off x="2183498" y="71598"/>
          <a:ext cx="1984998" cy="1190999"/>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uk-UA" sz="1800" kern="1200" noProof="0" dirty="0" smtClean="0"/>
            <a:t>Юридична (правова) визначеність</a:t>
          </a:r>
          <a:endParaRPr lang="uk-UA" sz="1800" kern="1200" noProof="0" dirty="0"/>
        </a:p>
      </dsp:txBody>
      <dsp:txXfrm>
        <a:off x="2183498" y="71598"/>
        <a:ext cx="1984998" cy="1190999"/>
      </dsp:txXfrm>
    </dsp:sp>
    <dsp:sp modelId="{CDD5C24E-131B-4399-8864-BB46340242D4}">
      <dsp:nvSpPr>
        <dsp:cNvPr id="0" name=""/>
        <dsp:cNvSpPr/>
      </dsp:nvSpPr>
      <dsp:spPr>
        <a:xfrm>
          <a:off x="4366997" y="71598"/>
          <a:ext cx="1984998" cy="1190999"/>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uk-UA" sz="1800" kern="1200" noProof="0" dirty="0" smtClean="0"/>
            <a:t>Запобігання зловживанню повноваженнями</a:t>
          </a:r>
          <a:endParaRPr lang="uk-UA" sz="1800" kern="1200" noProof="0" dirty="0"/>
        </a:p>
      </dsp:txBody>
      <dsp:txXfrm>
        <a:off x="4366997" y="71598"/>
        <a:ext cx="1984998" cy="1190999"/>
      </dsp:txXfrm>
    </dsp:sp>
    <dsp:sp modelId="{5E079C7E-BEF3-40D2-891E-73733B4E5BC8}">
      <dsp:nvSpPr>
        <dsp:cNvPr id="0" name=""/>
        <dsp:cNvSpPr/>
      </dsp:nvSpPr>
      <dsp:spPr>
        <a:xfrm>
          <a:off x="0" y="1461097"/>
          <a:ext cx="1984998" cy="1190999"/>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uk-UA" sz="1800" kern="1200" noProof="0" dirty="0" smtClean="0"/>
            <a:t>Доступ до правосуддя</a:t>
          </a:r>
          <a:endParaRPr lang="uk-UA" sz="1800" kern="1200" noProof="0" dirty="0"/>
        </a:p>
      </dsp:txBody>
      <dsp:txXfrm>
        <a:off x="0" y="1461097"/>
        <a:ext cx="1984998" cy="1190999"/>
      </dsp:txXfrm>
    </dsp:sp>
    <dsp:sp modelId="{AC440125-4A9A-4EC4-8A06-4D13871751AD}">
      <dsp:nvSpPr>
        <dsp:cNvPr id="0" name=""/>
        <dsp:cNvSpPr/>
      </dsp:nvSpPr>
      <dsp:spPr>
        <a:xfrm>
          <a:off x="2183498" y="1461097"/>
          <a:ext cx="1984998" cy="1190999"/>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uk-UA" sz="1800" kern="1200" noProof="0" dirty="0" smtClean="0"/>
            <a:t>Рівність перед законом</a:t>
          </a:r>
          <a:endParaRPr lang="uk-UA" sz="1800" kern="1200" noProof="0" dirty="0"/>
        </a:p>
      </dsp:txBody>
      <dsp:txXfrm>
        <a:off x="2183498" y="1461097"/>
        <a:ext cx="1984998" cy="1190999"/>
      </dsp:txXfrm>
    </dsp:sp>
    <dsp:sp modelId="{87239A9D-CCBB-4619-AD2E-899C2FEA6D74}">
      <dsp:nvSpPr>
        <dsp:cNvPr id="0" name=""/>
        <dsp:cNvSpPr/>
      </dsp:nvSpPr>
      <dsp:spPr>
        <a:xfrm>
          <a:off x="4366997" y="1461097"/>
          <a:ext cx="1984998" cy="1190999"/>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uk-UA" sz="1800" kern="1200" noProof="0" dirty="0" smtClean="0"/>
            <a:t>Недискримінація</a:t>
          </a:r>
          <a:endParaRPr lang="uk-UA" sz="1800" kern="1200" noProof="0" dirty="0"/>
        </a:p>
      </dsp:txBody>
      <dsp:txXfrm>
        <a:off x="4366997" y="1461097"/>
        <a:ext cx="1984998" cy="119099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812837-8E2E-4088-A300-1F52823FF11F}">
      <dsp:nvSpPr>
        <dsp:cNvPr id="0" name=""/>
        <dsp:cNvSpPr/>
      </dsp:nvSpPr>
      <dsp:spPr>
        <a:xfrm>
          <a:off x="0" y="342895"/>
          <a:ext cx="6531973" cy="3919183"/>
        </a:xfrm>
        <a:prstGeom prst="rect">
          <a:avLst/>
        </a:prstGeom>
        <a:solidFill>
          <a:schemeClr val="lt1">
            <a:hueOff val="0"/>
            <a:satOff val="0"/>
            <a:lumOff val="0"/>
            <a:alphaOff val="0"/>
          </a:schemeClr>
        </a:solidFill>
        <a:ln w="1079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a:lnSpc>
              <a:spcPct val="90000"/>
            </a:lnSpc>
            <a:spcBef>
              <a:spcPct val="0"/>
            </a:spcBef>
            <a:spcAft>
              <a:spcPct val="35000"/>
            </a:spcAft>
          </a:pPr>
          <a:r>
            <a:rPr lang="uk-UA" sz="4000" kern="1200" dirty="0" smtClean="0"/>
            <a:t>У межах дотримання принципу законності адвокат </a:t>
          </a:r>
          <a:r>
            <a:rPr lang="uk-UA" sz="4000" kern="1200" dirty="0" smtClean="0">
              <a:solidFill>
                <a:schemeClr val="accent2"/>
              </a:solidFill>
            </a:rPr>
            <a:t>зобов'язаний у своїй професійній діяльності виходити з переваги інтересів клієнта</a:t>
          </a:r>
          <a:endParaRPr lang="ru-RU" sz="4000" kern="1200" dirty="0">
            <a:solidFill>
              <a:schemeClr val="accent2"/>
            </a:solidFill>
            <a:latin typeface="+mj-lt"/>
          </a:endParaRPr>
        </a:p>
      </dsp:txBody>
      <dsp:txXfrm>
        <a:off x="0" y="342895"/>
        <a:ext cx="6531973" cy="391918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A953F6-5F27-4907-ABB0-C193654EC4E8}">
      <dsp:nvSpPr>
        <dsp:cNvPr id="0" name=""/>
        <dsp:cNvSpPr/>
      </dsp:nvSpPr>
      <dsp:spPr>
        <a:xfrm>
          <a:off x="0" y="238556"/>
          <a:ext cx="7228114" cy="4336868"/>
        </a:xfrm>
        <a:prstGeom prst="rect">
          <a:avLst/>
        </a:prstGeom>
        <a:solidFill>
          <a:schemeClr val="lt1">
            <a:hueOff val="0"/>
            <a:satOff val="0"/>
            <a:lumOff val="0"/>
            <a:alphaOff val="0"/>
          </a:schemeClr>
        </a:solidFill>
        <a:ln w="1079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uk-UA" sz="2300" kern="1200" dirty="0" smtClean="0"/>
            <a:t>Адвокат, який надає безоплатну вторинну правову допомогу на підставі доручення органу (установи) з надання безоплатної вторинної правової допомоги, </a:t>
          </a:r>
          <a:r>
            <a:rPr lang="uk-UA" sz="2300" kern="1200" dirty="0" smtClean="0">
              <a:solidFill>
                <a:schemeClr val="accent2"/>
              </a:solidFill>
            </a:rPr>
            <a:t>зобов'язаний виходити з переваги інтересів особи, якій йому доручено надавати безоплатну правову допомогу, перед своїми власними інтересами та не спонукати її до укладення Договору про надання професійної правничої (правової) допомоги з ним особисто або з адвокатським бюро, адвокатським об'єднанням чи іншим суб'єктом або адвокатом   </a:t>
          </a:r>
          <a:r>
            <a:rPr lang="uk-UA" sz="2300" b="1" kern="1200" dirty="0" smtClean="0"/>
            <a:t>(ч. 5 ст. 8 ПАЕ)</a:t>
          </a:r>
          <a:endParaRPr lang="en-US" sz="2300" kern="1200" dirty="0" smtClean="0"/>
        </a:p>
        <a:p>
          <a:pPr lvl="0" algn="ctr" defTabSz="1022350">
            <a:lnSpc>
              <a:spcPct val="90000"/>
            </a:lnSpc>
            <a:spcBef>
              <a:spcPct val="0"/>
            </a:spcBef>
            <a:spcAft>
              <a:spcPct val="35000"/>
            </a:spcAft>
          </a:pPr>
          <a:endParaRPr lang="ru-RU" sz="2300" kern="1200" dirty="0">
            <a:latin typeface="+mj-lt"/>
          </a:endParaRPr>
        </a:p>
      </dsp:txBody>
      <dsp:txXfrm>
        <a:off x="0" y="238556"/>
        <a:ext cx="7228114" cy="433686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D214FC-283F-40C3-821E-981C420B3E4A}">
      <dsp:nvSpPr>
        <dsp:cNvPr id="0" name=""/>
        <dsp:cNvSpPr/>
      </dsp:nvSpPr>
      <dsp:spPr>
        <a:xfrm>
          <a:off x="0" y="366077"/>
          <a:ext cx="7315200" cy="4389120"/>
        </a:xfrm>
        <a:prstGeom prst="rect">
          <a:avLst/>
        </a:prstGeom>
        <a:solidFill>
          <a:schemeClr val="lt1">
            <a:hueOff val="0"/>
            <a:satOff val="0"/>
            <a:lumOff val="0"/>
            <a:alphaOff val="0"/>
          </a:schemeClr>
        </a:solidFill>
        <a:ln w="1079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r>
            <a:rPr lang="uk-UA" sz="3100" kern="1200" dirty="0" smtClean="0">
              <a:solidFill>
                <a:schemeClr val="accent2"/>
              </a:solidFill>
            </a:rPr>
            <a:t>Будь-яка особа, яка не має адвоката, у випадках, коли інтереси правосуддя вимагають цього, повинна бути забезпечена допомогою адвоката, котрий має відповідну компетенцію та досвід ведення таких справ, щоб забезпечити їй ефективну професійну правничу (правову) допомогу</a:t>
          </a:r>
          <a:endParaRPr lang="uk-UA" sz="3100" b="1" kern="1200" dirty="0" smtClean="0">
            <a:solidFill>
              <a:schemeClr val="accent2"/>
            </a:solidFill>
          </a:endParaRPr>
        </a:p>
      </dsp:txBody>
      <dsp:txXfrm>
        <a:off x="0" y="366077"/>
        <a:ext cx="7315200" cy="438912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10004C-8A85-4EF0-9B7C-3D2A080B8A4A}">
      <dsp:nvSpPr>
        <dsp:cNvPr id="0" name=""/>
        <dsp:cNvSpPr/>
      </dsp:nvSpPr>
      <dsp:spPr>
        <a:xfrm>
          <a:off x="0" y="742315"/>
          <a:ext cx="6275386" cy="3765232"/>
        </a:xfrm>
        <a:prstGeom prst="rect">
          <a:avLst/>
        </a:prstGeom>
        <a:solidFill>
          <a:schemeClr val="lt1">
            <a:hueOff val="0"/>
            <a:satOff val="0"/>
            <a:lumOff val="0"/>
            <a:alphaOff val="0"/>
          </a:schemeClr>
        </a:solidFill>
        <a:ln w="1079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uk-UA" sz="2900" kern="1200" dirty="0" smtClean="0"/>
            <a:t>Адвокат, з яким органом (установою) з надання безоплатної вторинної правової допомоги укладено договір (контракт), </a:t>
          </a:r>
          <a:r>
            <a:rPr lang="uk-UA" sz="2900" kern="1200" dirty="0" smtClean="0">
              <a:solidFill>
                <a:schemeClr val="accent2"/>
              </a:solidFill>
            </a:rPr>
            <a:t>зобов'язаний виходити з пріоритету інтересів особи перед своїми власними інтересами та інтересами інших осіб</a:t>
          </a:r>
          <a:endParaRPr lang="ru-RU" sz="2900" kern="1200" dirty="0">
            <a:solidFill>
              <a:schemeClr val="accent2"/>
            </a:solidFill>
            <a:latin typeface="+mj-lt"/>
          </a:endParaRPr>
        </a:p>
      </dsp:txBody>
      <dsp:txXfrm>
        <a:off x="0" y="742315"/>
        <a:ext cx="6275386" cy="376523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469D46-A3DF-4451-9FED-7FAD66FB092D}">
      <dsp:nvSpPr>
        <dsp:cNvPr id="0" name=""/>
        <dsp:cNvSpPr/>
      </dsp:nvSpPr>
      <dsp:spPr>
        <a:xfrm>
          <a:off x="841559" y="709"/>
          <a:ext cx="4700264" cy="2820158"/>
        </a:xfrm>
        <a:prstGeom prst="rect">
          <a:avLst/>
        </a:prstGeom>
        <a:solidFill>
          <a:schemeClr val="lt1">
            <a:hueOff val="0"/>
            <a:satOff val="0"/>
            <a:lumOff val="0"/>
            <a:alphaOff val="0"/>
          </a:schemeClr>
        </a:solidFill>
        <a:ln w="1079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uk-UA" sz="2600" b="0" i="0" kern="1200" noProof="0" dirty="0" smtClean="0"/>
            <a:t>Адвокат </a:t>
          </a:r>
          <a:r>
            <a:rPr lang="uk-UA" sz="2600" b="0" i="0" kern="1200" noProof="0" dirty="0" smtClean="0">
              <a:solidFill>
                <a:schemeClr val="accent2"/>
              </a:solidFill>
            </a:rPr>
            <a:t>зобов'язаний надавати професійну правничу (правову) допомогу клієнту, здійснювати його захист та представництво компетентно і добросовісно, що передбачає: </a:t>
          </a:r>
        </a:p>
      </dsp:txBody>
      <dsp:txXfrm>
        <a:off x="841559" y="709"/>
        <a:ext cx="4700264" cy="2820158"/>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9/3/layout/PieProcess">
  <dgm:title val=""/>
  <dgm:desc val=""/>
  <dgm:catLst>
    <dgm:cat type="list" pri="8600"/>
    <dgm:cat type="process" pri="4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One val="branch"/>
      <dgm:animLvl val="lvl"/>
    </dgm:varLst>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constrLst>
      <dgm:constr type="primFontSz" for="des" forName="Parent" val="65"/>
      <dgm:constr type="primFontSz" for="des" forName="Child" refType="primFontSz" refFor="des" refForName="Parent" op="lte"/>
      <dgm:constr type="w" for="ch" forName="composite" refType="w"/>
      <dgm:constr type="h" for="ch" forName="composite" refType="h"/>
      <dgm:constr type="w" for="ch" forName="ParentComposite" refType="w" fact="0.5"/>
      <dgm:constr type="h" for="ch" forName="ParentComposite" refType="h"/>
      <dgm:constr type="w" for="ch" forName="negSibTrans" refType="h" refFor="ch" refForName="composite" fact="-0.075"/>
      <dgm:constr type="w" for="ch" forName="sibTrans" refType="w" refFor="ch" refForName="composite" fact="0.0425"/>
    </dgm:constrLst>
    <dgm:forEach name="nodesForEach" axis="ch" ptType="node" cnt="7">
      <dgm:layoutNode name="ParentComposite">
        <dgm:alg type="composite">
          <dgm:param type="ar" val="0.25"/>
        </dgm:alg>
        <dgm:shape xmlns:r="http://schemas.openxmlformats.org/officeDocument/2006/relationships" r:blip="">
          <dgm:adjLst/>
        </dgm:shape>
        <dgm:choose name="Name4">
          <dgm:if name="Name5" func="var" arg="dir" op="equ" val="norm">
            <dgm:constrLst>
              <dgm:constr type="l" for="ch" forName="Parent" refType="w" fact="0"/>
              <dgm:constr type="t" for="ch" forName="Parent" refType="h" fact="0.275"/>
              <dgm:constr type="w" for="ch" forName="Parent" refType="w" fact="0.6"/>
              <dgm:constr type="h" for="ch" forName="Parent" refType="h" fact="0.725"/>
              <dgm:constr type="l" for="ch" forName="Chord" refType="w" fact="0"/>
              <dgm:constr type="t" for="ch" forName="Chord" refType="h" fact="0"/>
              <dgm:constr type="w" for="ch" forName="Chord" refType="w"/>
              <dgm:constr type="h" for="ch" forName="Chord" refType="h" fact="0.25"/>
              <dgm:constr type="l" for="ch" forName="Pie" refType="w" fact="0.1"/>
              <dgm:constr type="t" for="ch" forName="Pie" refType="h" fact="0.025"/>
              <dgm:constr type="w" for="ch" forName="Pie" refType="w" fact="0.8"/>
              <dgm:constr type="h" for="ch" forName="Pie" refType="h" fact="0.2"/>
            </dgm:constrLst>
          </dgm:if>
          <dgm:else name="Name6">
            <dgm:constrLst>
              <dgm:constr type="r" for="ch" forName="Parent" refType="w"/>
              <dgm:constr type="t" for="ch" forName="Parent" refType="h" fact="0.275"/>
              <dgm:constr type="w" for="ch" forName="Parent" refType="w" fact="0.6"/>
              <dgm:constr type="h" for="ch" forName="Parent" refType="h" fact="0.725"/>
              <dgm:constr type="r" for="ch" forName="Chord" refType="w"/>
              <dgm:constr type="t" for="ch" forName="Chord" refType="h" fact="0"/>
              <dgm:constr type="w" for="ch" forName="Chord" refType="w"/>
              <dgm:constr type="h" for="ch" forName="Chord" refType="h" fact="0.25"/>
              <dgm:constr type="r" for="ch" forName="Pie" refType="w" fact="0.9"/>
              <dgm:constr type="t" for="ch" forName="Pie" refType="h" fact="0.025"/>
              <dgm:constr type="w" for="ch" forName="Pie" refType="w" fact="0.8"/>
              <dgm:constr type="h" for="ch" forName="Pie" refType="h" fact="0.2"/>
            </dgm:constrLst>
          </dgm:else>
        </dgm:choose>
        <dgm:layoutNode name="Chord" styleLbl="bgShp">
          <dgm:alg type="sp"/>
          <dgm:choose name="Name7">
            <dgm:if name="Name8" func="var" arg="dir" op="equ" val="norm">
              <dgm:shape xmlns:r="http://schemas.openxmlformats.org/officeDocument/2006/relationships" type="chord" r:blip="">
                <dgm:adjLst>
                  <dgm:adj idx="1" val="80"/>
                  <dgm:adj idx="2" val="-80"/>
                </dgm:adjLst>
              </dgm:shape>
            </dgm:if>
            <dgm:else name="Name9">
              <dgm:shape xmlns:r="http://schemas.openxmlformats.org/officeDocument/2006/relationships" rot="180" type="chord" r:blip="">
                <dgm:adjLst>
                  <dgm:adj idx="1" val="80"/>
                  <dgm:adj idx="2" val="-80"/>
                </dgm:adjLst>
              </dgm:shape>
            </dgm:else>
          </dgm:choose>
          <dgm:presOf/>
        </dgm:layoutNode>
        <dgm:layoutNode name="Pie" styleLbl="alignNode1">
          <dgm:alg type="sp"/>
          <dgm:choose name="Name10">
            <dgm:if name="Name11" func="var" arg="dir" op="equ" val="norm">
              <dgm:choose name="Name12">
                <dgm:if name="Name13" axis="precedSib" ptType="node" func="cnt" op="equ" val="0">
                  <dgm:choose name="Name14">
                    <dgm:if name="Name15" axis="followSib" ptType="node" func="cnt" op="equ" val="0">
                      <dgm:shape xmlns:r="http://schemas.openxmlformats.org/officeDocument/2006/relationships" type="pie" r:blip="">
                        <dgm:adjLst>
                          <dgm:adj idx="1" val="90"/>
                          <dgm:adj idx="2" val="-90"/>
                        </dgm:adjLst>
                      </dgm:shape>
                    </dgm:if>
                    <dgm:if name="Name16" axis="followSib" ptType="node" func="cnt" op="equ" val="1">
                      <dgm:shape xmlns:r="http://schemas.openxmlformats.org/officeDocument/2006/relationships" type="pie" r:blip="">
                        <dgm:adjLst>
                          <dgm:adj idx="1" val="180"/>
                          <dgm:adj idx="2" val="-90"/>
                        </dgm:adjLst>
                      </dgm:shape>
                    </dgm:if>
                    <dgm:if name="Name17" axis="followSib" ptType="node" func="cnt" op="equ" val="2">
                      <dgm:shape xmlns:r="http://schemas.openxmlformats.org/officeDocument/2006/relationships" type="pie" r:blip="">
                        <dgm:adjLst>
                          <dgm:adj idx="1" val="-150"/>
                          <dgm:adj idx="2" val="-90"/>
                        </dgm:adjLst>
                      </dgm:shape>
                    </dgm:if>
                    <dgm:if name="Name18" axis="followSib" ptType="node" func="cnt" op="equ" val="3">
                      <dgm:shape xmlns:r="http://schemas.openxmlformats.org/officeDocument/2006/relationships" type="pie" r:blip="">
                        <dgm:adjLst>
                          <dgm:adj idx="1" val="-135"/>
                          <dgm:adj idx="2" val="-90"/>
                        </dgm:adjLst>
                      </dgm:shape>
                    </dgm:if>
                    <dgm:if name="Name19" axis="followSib" ptType="node" func="cnt" op="equ" val="4">
                      <dgm:shape xmlns:r="http://schemas.openxmlformats.org/officeDocument/2006/relationships" type="pie" r:blip="">
                        <dgm:adjLst>
                          <dgm:adj idx="1" val="-126"/>
                          <dgm:adj idx="2" val="-90"/>
                        </dgm:adjLst>
                      </dgm:shape>
                    </dgm:if>
                    <dgm:if name="Name20" axis="followSib" ptType="node" func="cnt" op="equ" val="5">
                      <dgm:shape xmlns:r="http://schemas.openxmlformats.org/officeDocument/2006/relationships" type="pie" r:blip="">
                        <dgm:adjLst>
                          <dgm:adj idx="1" val="-120"/>
                          <dgm:adj idx="2" val="-90"/>
                        </dgm:adjLst>
                      </dgm:shape>
                    </dgm:if>
                    <dgm:else name="Name21">
                      <dgm:shape xmlns:r="http://schemas.openxmlformats.org/officeDocument/2006/relationships" type="pie" r:blip="">
                        <dgm:adjLst>
                          <dgm:adj idx="1" val="-115.7143"/>
                          <dgm:adj idx="2" val="-90"/>
                        </dgm:adjLst>
                      </dgm:shape>
                    </dgm:else>
                  </dgm:choose>
                </dgm:if>
                <dgm:if name="Name22" axis="precedSib" ptType="node" func="cnt" op="equ" val="1">
                  <dgm:choose name="Name23">
                    <dgm:if name="Name24" axis="followSib" ptType="node" func="cnt" op="equ" val="0">
                      <dgm:shape xmlns:r="http://schemas.openxmlformats.org/officeDocument/2006/relationships" type="pie" r:blip="">
                        <dgm:adjLst>
                          <dgm:adj idx="1" val="90"/>
                          <dgm:adj idx="2" val="-90"/>
                        </dgm:adjLst>
                      </dgm:shape>
                    </dgm:if>
                    <dgm:if name="Name25" axis="followSib" ptType="node" func="cnt" op="equ" val="1">
                      <dgm:shape xmlns:r="http://schemas.openxmlformats.org/officeDocument/2006/relationships" type="pie" r:blip="">
                        <dgm:adjLst>
                          <dgm:adj idx="1" val="150"/>
                          <dgm:adj idx="2" val="-90"/>
                        </dgm:adjLst>
                      </dgm:shape>
                    </dgm:if>
                    <dgm:if name="Name26" axis="followSib" ptType="node" func="cnt" op="equ" val="2">
                      <dgm:shape xmlns:r="http://schemas.openxmlformats.org/officeDocument/2006/relationships" type="pie" r:blip="">
                        <dgm:adjLst>
                          <dgm:adj idx="1" val="180"/>
                          <dgm:adj idx="2" val="-90"/>
                        </dgm:adjLst>
                      </dgm:shape>
                    </dgm:if>
                    <dgm:if name="Name27" axis="followSib" ptType="node" func="cnt" op="equ" val="3">
                      <dgm:shape xmlns:r="http://schemas.openxmlformats.org/officeDocument/2006/relationships" type="pie" r:blip="">
                        <dgm:adjLst>
                          <dgm:adj idx="1" val="-162"/>
                          <dgm:adj idx="2" val="-90"/>
                        </dgm:adjLst>
                      </dgm:shape>
                    </dgm:if>
                    <dgm:if name="Name28" axis="followSib" ptType="node" func="cnt" op="equ" val="4">
                      <dgm:shape xmlns:r="http://schemas.openxmlformats.org/officeDocument/2006/relationships" type="pie" r:blip="">
                        <dgm:adjLst>
                          <dgm:adj idx="1" val="-150"/>
                          <dgm:adj idx="2" val="-90"/>
                        </dgm:adjLst>
                      </dgm:shape>
                    </dgm:if>
                    <dgm:else name="Name29">
                      <dgm:shape xmlns:r="http://schemas.openxmlformats.org/officeDocument/2006/relationships" type="pie" r:blip="">
                        <dgm:adjLst>
                          <dgm:adj idx="1" val="-141.4286"/>
                          <dgm:adj idx="2" val="-90"/>
                        </dgm:adjLst>
                      </dgm:shape>
                    </dgm:else>
                  </dgm:choose>
                </dgm:if>
                <dgm:if name="Name30" axis="precedSib" ptType="node" func="cnt" op="equ" val="2">
                  <dgm:choose name="Name31">
                    <dgm:if name="Name32" axis="followSib" ptType="node" func="cnt" op="equ" val="0">
                      <dgm:shape xmlns:r="http://schemas.openxmlformats.org/officeDocument/2006/relationships" type="pie" r:blip="">
                        <dgm:adjLst>
                          <dgm:adj idx="1" val="90"/>
                          <dgm:adj idx="2" val="-90"/>
                        </dgm:adjLst>
                      </dgm:shape>
                    </dgm:if>
                    <dgm:if name="Name33" axis="followSib" ptType="node" func="cnt" op="equ" val="1">
                      <dgm:shape xmlns:r="http://schemas.openxmlformats.org/officeDocument/2006/relationships" type="pie" r:blip="">
                        <dgm:adjLst>
                          <dgm:adj idx="1" val="135"/>
                          <dgm:adj idx="2" val="-90"/>
                        </dgm:adjLst>
                      </dgm:shape>
                    </dgm:if>
                    <dgm:if name="Name34" axis="followSib" ptType="node" func="cnt" op="equ" val="2">
                      <dgm:shape xmlns:r="http://schemas.openxmlformats.org/officeDocument/2006/relationships" type="pie" r:blip="">
                        <dgm:adjLst>
                          <dgm:adj idx="1" val="162"/>
                          <dgm:adj idx="2" val="-90"/>
                        </dgm:adjLst>
                      </dgm:shape>
                    </dgm:if>
                    <dgm:if name="Name35" axis="followSib" ptType="node" func="cnt" op="equ" val="3">
                      <dgm:shape xmlns:r="http://schemas.openxmlformats.org/officeDocument/2006/relationships" type="pie" r:blip="">
                        <dgm:adjLst>
                          <dgm:adj idx="1" val="180"/>
                          <dgm:adj idx="2" val="-90"/>
                        </dgm:adjLst>
                      </dgm:shape>
                    </dgm:if>
                    <dgm:else name="Name36">
                      <dgm:shape xmlns:r="http://schemas.openxmlformats.org/officeDocument/2006/relationships" type="pie" r:blip="">
                        <dgm:adjLst>
                          <dgm:adj idx="1" val="-167.1429"/>
                          <dgm:adj idx="2" val="-90"/>
                        </dgm:adjLst>
                      </dgm:shape>
                    </dgm:else>
                  </dgm:choose>
                </dgm:if>
                <dgm:if name="Name37" axis="precedSib" ptType="node" func="cnt" op="equ" val="3">
                  <dgm:choose name="Name38">
                    <dgm:if name="Name39" axis="followSib" ptType="node" func="cnt" op="equ" val="0">
                      <dgm:shape xmlns:r="http://schemas.openxmlformats.org/officeDocument/2006/relationships" type="pie" r:blip="">
                        <dgm:adjLst>
                          <dgm:adj idx="1" val="90"/>
                          <dgm:adj idx="2" val="-90"/>
                        </dgm:adjLst>
                      </dgm:shape>
                    </dgm:if>
                    <dgm:if name="Name40" axis="followSib" ptType="node" func="cnt" op="equ" val="1">
                      <dgm:shape xmlns:r="http://schemas.openxmlformats.org/officeDocument/2006/relationships" type="pie" r:blip="">
                        <dgm:adjLst>
                          <dgm:adj idx="1" val="126"/>
                          <dgm:adj idx="2" val="-90"/>
                        </dgm:adjLst>
                      </dgm:shape>
                    </dgm:if>
                    <dgm:if name="Name41" axis="followSib" ptType="node" func="cnt" op="equ" val="2">
                      <dgm:shape xmlns:r="http://schemas.openxmlformats.org/officeDocument/2006/relationships" type="pie" r:blip="">
                        <dgm:adjLst>
                          <dgm:adj idx="1" val="150"/>
                          <dgm:adj idx="2" val="-90"/>
                        </dgm:adjLst>
                      </dgm:shape>
                    </dgm:if>
                    <dgm:else name="Name42">
                      <dgm:shape xmlns:r="http://schemas.openxmlformats.org/officeDocument/2006/relationships" type="pie" r:blip="">
                        <dgm:adjLst>
                          <dgm:adj idx="1" val="167.1429"/>
                          <dgm:adj idx="2" val="-90"/>
                        </dgm:adjLst>
                      </dgm:shape>
                    </dgm:else>
                  </dgm:choose>
                </dgm:if>
                <dgm:if name="Name43" axis="precedSib" ptType="node" func="cnt" op="equ" val="4">
                  <dgm:choose name="Name44">
                    <dgm:if name="Name45" axis="followSib" ptType="node" func="cnt" op="equ" val="0">
                      <dgm:shape xmlns:r="http://schemas.openxmlformats.org/officeDocument/2006/relationships" type="pie" r:blip="">
                        <dgm:adjLst>
                          <dgm:adj idx="1" val="90"/>
                          <dgm:adj idx="2" val="-90"/>
                        </dgm:adjLst>
                      </dgm:shape>
                    </dgm:if>
                    <dgm:if name="Name46" axis="followSib" ptType="node" func="cnt" op="equ" val="1">
                      <dgm:shape xmlns:r="http://schemas.openxmlformats.org/officeDocument/2006/relationships" type="pie" r:blip="">
                        <dgm:adjLst>
                          <dgm:adj idx="1" val="120"/>
                          <dgm:adj idx="2" val="-90"/>
                        </dgm:adjLst>
                      </dgm:shape>
                    </dgm:if>
                    <dgm:else name="Name47">
                      <dgm:shape xmlns:r="http://schemas.openxmlformats.org/officeDocument/2006/relationships" type="pie" r:blip="">
                        <dgm:adjLst>
                          <dgm:adj idx="1" val="141.4286"/>
                          <dgm:adj idx="2" val="-90"/>
                        </dgm:adjLst>
                      </dgm:shape>
                    </dgm:else>
                  </dgm:choose>
                </dgm:if>
                <dgm:if name="Name48" axis="precedSib" ptType="node" func="cnt" op="equ" val="5">
                  <dgm:choose name="Name49">
                    <dgm:if name="Name50" axis="followSib" ptType="node" func="cnt" op="equ" val="0">
                      <dgm:shape xmlns:r="http://schemas.openxmlformats.org/officeDocument/2006/relationships" type="pie" r:blip="">
                        <dgm:adjLst>
                          <dgm:adj idx="1" val="90"/>
                          <dgm:adj idx="2" val="-90"/>
                        </dgm:adjLst>
                      </dgm:shape>
                    </dgm:if>
                    <dgm:else name="Name51">
                      <dgm:shape xmlns:r="http://schemas.openxmlformats.org/officeDocument/2006/relationships" type="pie" r:blip="">
                        <dgm:adjLst>
                          <dgm:adj idx="1" val="115.7143"/>
                          <dgm:adj idx="2" val="-90"/>
                        </dgm:adjLst>
                      </dgm:shape>
                    </dgm:else>
                  </dgm:choose>
                </dgm:if>
                <dgm:else name="Name52">
                  <dgm:shape xmlns:r="http://schemas.openxmlformats.org/officeDocument/2006/relationships" type="pie" r:blip="">
                    <dgm:adjLst>
                      <dgm:adj idx="1" val="90"/>
                      <dgm:adj idx="2" val="-90"/>
                    </dgm:adjLst>
                  </dgm:shape>
                </dgm:else>
              </dgm:choose>
            </dgm:if>
            <dgm:else name="Name53">
              <dgm:choose name="Name54">
                <dgm:if name="Name55" axis="precedSib" ptType="node" func="cnt" op="equ" val="0">
                  <dgm:choose name="Name56">
                    <dgm:if name="Name57" axis="followSib" ptType="node" func="cnt" op="equ" val="0">
                      <dgm:shape xmlns:r="http://schemas.openxmlformats.org/officeDocument/2006/relationships" rot="180" type="pie" r:blip="">
                        <dgm:adjLst>
                          <dgm:adj idx="1" val="90"/>
                          <dgm:adj idx="2" val="-90"/>
                        </dgm:adjLst>
                      </dgm:shape>
                    </dgm:if>
                    <dgm:if name="Name58" axis="followSib" ptType="node" func="cnt" op="equ" val="1">
                      <dgm:shape xmlns:r="http://schemas.openxmlformats.org/officeDocument/2006/relationships" rot="180" type="pie" r:blip="">
                        <dgm:adjLst>
                          <dgm:adj idx="1" val="90"/>
                          <dgm:adj idx="2" val="180"/>
                        </dgm:adjLst>
                      </dgm:shape>
                    </dgm:if>
                    <dgm:if name="Name59" axis="followSib" ptType="node" func="cnt" op="equ" val="2">
                      <dgm:shape xmlns:r="http://schemas.openxmlformats.org/officeDocument/2006/relationships" rot="180" type="pie" r:blip="">
                        <dgm:adjLst>
                          <dgm:adj idx="1" val="90"/>
                          <dgm:adj idx="2" val="150"/>
                        </dgm:adjLst>
                      </dgm:shape>
                    </dgm:if>
                    <dgm:if name="Name60" axis="followSib" ptType="node" func="cnt" op="equ" val="3">
                      <dgm:shape xmlns:r="http://schemas.openxmlformats.org/officeDocument/2006/relationships" rot="180" type="pie" r:blip="">
                        <dgm:adjLst>
                          <dgm:adj idx="1" val="90"/>
                          <dgm:adj idx="2" val="135"/>
                        </dgm:adjLst>
                      </dgm:shape>
                    </dgm:if>
                    <dgm:if name="Name61" axis="followSib" ptType="node" func="cnt" op="equ" val="4">
                      <dgm:shape xmlns:r="http://schemas.openxmlformats.org/officeDocument/2006/relationships" rot="180" type="pie" r:blip="">
                        <dgm:adjLst>
                          <dgm:adj idx="1" val="90"/>
                          <dgm:adj idx="2" val="126"/>
                        </dgm:adjLst>
                      </dgm:shape>
                    </dgm:if>
                    <dgm:if name="Name62" axis="followSib" ptType="node" func="cnt" op="equ" val="5">
                      <dgm:shape xmlns:r="http://schemas.openxmlformats.org/officeDocument/2006/relationships" rot="180" type="pie" r:blip="">
                        <dgm:adjLst>
                          <dgm:adj idx="1" val="90"/>
                          <dgm:adj idx="2" val="120"/>
                        </dgm:adjLst>
                      </dgm:shape>
                    </dgm:if>
                    <dgm:else name="Name63">
                      <dgm:shape xmlns:r="http://schemas.openxmlformats.org/officeDocument/2006/relationships" rot="180" type="pie" r:blip="">
                        <dgm:adjLst>
                          <dgm:adj idx="1" val="90"/>
                          <dgm:adj idx="2" val="115.7143"/>
                        </dgm:adjLst>
                      </dgm:shape>
                    </dgm:else>
                  </dgm:choose>
                </dgm:if>
                <dgm:if name="Name64" axis="precedSib" ptType="node" func="cnt" op="equ" val="1">
                  <dgm:choose name="Name65">
                    <dgm:if name="Name66" axis="followSib" ptType="node" func="cnt" op="equ" val="0">
                      <dgm:shape xmlns:r="http://schemas.openxmlformats.org/officeDocument/2006/relationships" rot="180" type="pie" r:blip="">
                        <dgm:adjLst>
                          <dgm:adj idx="1" val="90"/>
                          <dgm:adj idx="2" val="-90"/>
                        </dgm:adjLst>
                      </dgm:shape>
                    </dgm:if>
                    <dgm:if name="Name67" axis="followSib" ptType="node" func="cnt" op="equ" val="1">
                      <dgm:shape xmlns:r="http://schemas.openxmlformats.org/officeDocument/2006/relationships" rot="180" type="pie" r:blip="">
                        <dgm:adjLst>
                          <dgm:adj idx="1" val="90"/>
                          <dgm:adj idx="2" val="-150"/>
                        </dgm:adjLst>
                      </dgm:shape>
                    </dgm:if>
                    <dgm:if name="Name68" axis="followSib" ptType="node" func="cnt" op="equ" val="2">
                      <dgm:shape xmlns:r="http://schemas.openxmlformats.org/officeDocument/2006/relationships" rot="180" type="pie" r:blip="">
                        <dgm:adjLst>
                          <dgm:adj idx="1" val="90"/>
                          <dgm:adj idx="2" val="180"/>
                        </dgm:adjLst>
                      </dgm:shape>
                    </dgm:if>
                    <dgm:if name="Name69" axis="followSib" ptType="node" func="cnt" op="equ" val="3">
                      <dgm:shape xmlns:r="http://schemas.openxmlformats.org/officeDocument/2006/relationships" rot="180" type="pie" r:blip="">
                        <dgm:adjLst>
                          <dgm:adj idx="1" val="90"/>
                          <dgm:adj idx="2" val="162"/>
                        </dgm:adjLst>
                      </dgm:shape>
                    </dgm:if>
                    <dgm:if name="Name70" axis="followSib" ptType="node" func="cnt" op="equ" val="4">
                      <dgm:shape xmlns:r="http://schemas.openxmlformats.org/officeDocument/2006/relationships" rot="180" type="pie" r:blip="">
                        <dgm:adjLst>
                          <dgm:adj idx="1" val="90"/>
                          <dgm:adj idx="2" val="150"/>
                        </dgm:adjLst>
                      </dgm:shape>
                    </dgm:if>
                    <dgm:else name="Name71">
                      <dgm:shape xmlns:r="http://schemas.openxmlformats.org/officeDocument/2006/relationships" rot="180" type="pie" r:blip="">
                        <dgm:adjLst>
                          <dgm:adj idx="1" val="90"/>
                          <dgm:adj idx="2" val="141.4286"/>
                        </dgm:adjLst>
                      </dgm:shape>
                    </dgm:else>
                  </dgm:choose>
                </dgm:if>
                <dgm:if name="Name72" axis="precedSib" ptType="node" func="cnt" op="equ" val="2">
                  <dgm:choose name="Name73">
                    <dgm:if name="Name74" axis="followSib" ptType="node" func="cnt" op="equ" val="0">
                      <dgm:shape xmlns:r="http://schemas.openxmlformats.org/officeDocument/2006/relationships" rot="180" type="pie" r:blip="">
                        <dgm:adjLst>
                          <dgm:adj idx="1" val="90"/>
                          <dgm:adj idx="2" val="-90"/>
                        </dgm:adjLst>
                      </dgm:shape>
                    </dgm:if>
                    <dgm:if name="Name75" axis="followSib" ptType="node" func="cnt" op="equ" val="1">
                      <dgm:shape xmlns:r="http://schemas.openxmlformats.org/officeDocument/2006/relationships" rot="180" type="pie" r:blip="">
                        <dgm:adjLst>
                          <dgm:adj idx="1" val="90"/>
                          <dgm:adj idx="2" val="-135"/>
                        </dgm:adjLst>
                      </dgm:shape>
                    </dgm:if>
                    <dgm:if name="Name76" axis="followSib" ptType="node" func="cnt" op="equ" val="2">
                      <dgm:shape xmlns:r="http://schemas.openxmlformats.org/officeDocument/2006/relationships" rot="180" type="pie" r:blip="">
                        <dgm:adjLst>
                          <dgm:adj idx="1" val="90"/>
                          <dgm:adj idx="2" val="-162"/>
                        </dgm:adjLst>
                      </dgm:shape>
                    </dgm:if>
                    <dgm:if name="Name77" axis="followSib" ptType="node" func="cnt" op="equ" val="3">
                      <dgm:shape xmlns:r="http://schemas.openxmlformats.org/officeDocument/2006/relationships" rot="180" type="pie" r:blip="">
                        <dgm:adjLst>
                          <dgm:adj idx="1" val="90"/>
                          <dgm:adj idx="2" val="180"/>
                        </dgm:adjLst>
                      </dgm:shape>
                    </dgm:if>
                    <dgm:else name="Name78">
                      <dgm:shape xmlns:r="http://schemas.openxmlformats.org/officeDocument/2006/relationships" rot="180" type="pie" r:blip="">
                        <dgm:adjLst>
                          <dgm:adj idx="1" val="90"/>
                          <dgm:adj idx="2" val="167.1429"/>
                        </dgm:adjLst>
                      </dgm:shape>
                    </dgm:else>
                  </dgm:choose>
                </dgm:if>
                <dgm:if name="Name79" axis="precedSib" ptType="node" func="cnt" op="equ" val="3">
                  <dgm:choose name="Name80">
                    <dgm:if name="Name81" axis="followSib" ptType="node" func="cnt" op="equ" val="0">
                      <dgm:shape xmlns:r="http://schemas.openxmlformats.org/officeDocument/2006/relationships" rot="180" type="pie" r:blip="">
                        <dgm:adjLst>
                          <dgm:adj idx="1" val="90"/>
                          <dgm:adj idx="2" val="-90"/>
                        </dgm:adjLst>
                      </dgm:shape>
                    </dgm:if>
                    <dgm:if name="Name82" axis="followSib" ptType="node" func="cnt" op="equ" val="1">
                      <dgm:shape xmlns:r="http://schemas.openxmlformats.org/officeDocument/2006/relationships" rot="180" type="pie" r:blip="">
                        <dgm:adjLst>
                          <dgm:adj idx="1" val="90"/>
                          <dgm:adj idx="2" val="-126"/>
                        </dgm:adjLst>
                      </dgm:shape>
                    </dgm:if>
                    <dgm:if name="Name83" axis="followSib" ptType="node" func="cnt" op="equ" val="2">
                      <dgm:shape xmlns:r="http://schemas.openxmlformats.org/officeDocument/2006/relationships" rot="180" type="pie" r:blip="">
                        <dgm:adjLst>
                          <dgm:adj idx="1" val="90"/>
                          <dgm:adj idx="2" val="-150"/>
                        </dgm:adjLst>
                      </dgm:shape>
                    </dgm:if>
                    <dgm:else name="Name84">
                      <dgm:shape xmlns:r="http://schemas.openxmlformats.org/officeDocument/2006/relationships" rot="180" type="pie" r:blip="">
                        <dgm:adjLst>
                          <dgm:adj idx="1" val="90"/>
                          <dgm:adj idx="2" val="-167.1429"/>
                        </dgm:adjLst>
                      </dgm:shape>
                    </dgm:else>
                  </dgm:choose>
                </dgm:if>
                <dgm:if name="Name85" axis="precedSib" ptType="node" func="cnt" op="equ" val="4">
                  <dgm:choose name="Name86">
                    <dgm:if name="Name87" axis="followSib" ptType="node" func="cnt" op="equ" val="0">
                      <dgm:shape xmlns:r="http://schemas.openxmlformats.org/officeDocument/2006/relationships" rot="180" type="pie" r:blip="">
                        <dgm:adjLst>
                          <dgm:adj idx="1" val="90"/>
                          <dgm:adj idx="2" val="-90"/>
                        </dgm:adjLst>
                      </dgm:shape>
                    </dgm:if>
                    <dgm:if name="Name88" axis="followSib" ptType="node" func="cnt" op="equ" val="1">
                      <dgm:shape xmlns:r="http://schemas.openxmlformats.org/officeDocument/2006/relationships" rot="180" type="pie" r:blip="">
                        <dgm:adjLst>
                          <dgm:adj idx="1" val="90"/>
                          <dgm:adj idx="2" val="-120"/>
                        </dgm:adjLst>
                      </dgm:shape>
                    </dgm:if>
                    <dgm:else name="Name89">
                      <dgm:shape xmlns:r="http://schemas.openxmlformats.org/officeDocument/2006/relationships" rot="180" type="pie" r:blip="">
                        <dgm:adjLst>
                          <dgm:adj idx="1" val="90"/>
                          <dgm:adj idx="2" val="-141.4286"/>
                        </dgm:adjLst>
                      </dgm:shape>
                    </dgm:else>
                  </dgm:choose>
                </dgm:if>
                <dgm:if name="Name90" axis="precedSib" ptType="node" func="cnt" op="equ" val="5">
                  <dgm:choose name="Name91">
                    <dgm:if name="Name92" axis="followSib" ptType="node" func="cnt" op="equ" val="0">
                      <dgm:shape xmlns:r="http://schemas.openxmlformats.org/officeDocument/2006/relationships" rot="180" type="pie" r:blip="">
                        <dgm:adjLst>
                          <dgm:adj idx="1" val="90"/>
                          <dgm:adj idx="2" val="-90"/>
                        </dgm:adjLst>
                      </dgm:shape>
                    </dgm:if>
                    <dgm:else name="Name93">
                      <dgm:shape xmlns:r="http://schemas.openxmlformats.org/officeDocument/2006/relationships" rot="180" type="pie" r:blip="">
                        <dgm:adjLst>
                          <dgm:adj idx="1" val="90"/>
                          <dgm:adj idx="2" val="-115.7143"/>
                        </dgm:adjLst>
                      </dgm:shape>
                    </dgm:else>
                  </dgm:choose>
                </dgm:if>
                <dgm:else name="Name94">
                  <dgm:shape xmlns:r="http://schemas.openxmlformats.org/officeDocument/2006/relationships" rot="180" type="pie" r:blip="">
                    <dgm:adjLst>
                      <dgm:adj idx="1" val="90"/>
                      <dgm:adj idx="2" val="-90"/>
                    </dgm:adjLst>
                  </dgm:shape>
                </dgm:else>
              </dgm:choose>
            </dgm:else>
          </dgm:choose>
          <dgm:presOf/>
        </dgm:layoutNode>
        <dgm:layoutNode name="Parent" styleLbl="revTx">
          <dgm:varLst>
            <dgm:chMax val="1"/>
            <dgm:chPref val="1"/>
            <dgm:bulletEnabled val="1"/>
          </dgm:varLst>
          <dgm:choose name="Name95">
            <dgm:if name="Name96" func="var" arg="dir" op="equ" val="norm">
              <dgm:alg type="tx">
                <dgm:param type="parTxLTRAlign" val="r"/>
                <dgm:param type="parTxRTLAlign" val="r"/>
                <dgm:param type="shpTxLTRAlignCh" val="r"/>
                <dgm:param type="shpTxRTLAlignCh" val="r"/>
                <dgm:param type="txAnchorVert" val="b"/>
                <dgm:param type="autoTxRot" val="grav"/>
              </dgm:alg>
            </dgm:if>
            <dgm:else name="Name97">
              <dgm:alg type="tx">
                <dgm:param type="parTxLTRAlign" val="l"/>
                <dgm:param type="parTxRTLAlign" val="l"/>
                <dgm:param type="shpTxLTRAlignCh" val="l"/>
                <dgm:param type="shpTxRTLAlignCh" val="l"/>
                <dgm:param type="txAnchorVert" val="b"/>
                <dgm:param type="autoTxRot" val="grav"/>
              </dgm:alg>
            </dgm:else>
          </dgm:choose>
          <dgm:choose name="Name98">
            <dgm:if name="Name99" func="var" arg="dir" op="equ" val="norm">
              <dgm:shape xmlns:r="http://schemas.openxmlformats.org/officeDocument/2006/relationships" rot="-90" type="rect" r:blip="">
                <dgm:adjLst/>
              </dgm:shape>
            </dgm:if>
            <dgm:else name="Name100">
              <dgm:shape xmlns:r="http://schemas.openxmlformats.org/officeDocument/2006/relationships" rot="90" type="rect" r:blip="">
                <dgm:adjLst/>
              </dgm:shape>
            </dgm:else>
          </dgm:choose>
          <dgm:presOf axis="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dgm:choose name="Name101">
        <dgm:if name="Name102" axis="ch" ptType="node" func="cnt" op="gte" val="1">
          <dgm:forEach name="negSibTransForEach" axis="ch" ptType="sibTrans" hideLastTrans="0" cnt="1">
            <dgm:layoutNode name="negSibTrans">
              <dgm:alg type="sp"/>
              <dgm:shape xmlns:r="http://schemas.openxmlformats.org/officeDocument/2006/relationships" r:blip="">
                <dgm:adjLst/>
              </dgm:shape>
            </dgm:layoutNode>
          </dgm:forEach>
          <dgm:layoutNode name="composite">
            <dgm:alg type="composite">
              <dgm:param type="ar" val="0.5"/>
            </dgm:alg>
            <dgm:shape xmlns:r="http://schemas.openxmlformats.org/officeDocument/2006/relationships" r:blip="">
              <dgm:adjLst/>
            </dgm:shape>
            <dgm:choose name="Name103">
              <dgm:if name="Name104" func="var" arg="dir" op="equ" val="norm">
                <dgm:constrLst>
                  <dgm:constr type="l" for="ch" forName="Child" refType="w" fact="0"/>
                  <dgm:constr type="t" for="ch" forName="Child" refType="h" fact="0"/>
                  <dgm:constr type="w" for="ch" forName="Child" refType="w"/>
                  <dgm:constr type="h" for="ch" forName="Child" refType="h"/>
                </dgm:constrLst>
              </dgm:if>
              <dgm:else name="Name105">
                <dgm:constrLst>
                  <dgm:constr type="r" for="ch" forName="Child" refType="w"/>
                  <dgm:constr type="t" for="ch" forName="Child" refType="h" fact="0"/>
                  <dgm:constr type="w" for="ch" forName="Child" refType="w"/>
                  <dgm:constr type="h" for="ch" forName="Child" refType="h"/>
                </dgm:constrLst>
              </dgm:else>
            </dgm:choose>
            <dgm:ruleLst/>
            <dgm:layoutNode name="Child" styleLbl="revTx">
              <dgm:varLst>
                <dgm:chMax val="0"/>
                <dgm:chPref val="0"/>
                <dgm:bulletEnabled val="1"/>
              </dgm:varLst>
              <dgm:choose name="Name106">
                <dgm:if name="Name107" func="var" arg="dir" op="equ" val="norm">
                  <dgm:alg type="tx">
                    <dgm:param type="parTxLTRAlign" val="l"/>
                    <dgm:param type="parTxRTLAlign" val="r"/>
                    <dgm:param type="txAnchorVert" val="t"/>
                  </dgm:alg>
                </dgm:if>
                <dgm:else name="Name108">
                  <dgm:alg type="tx">
                    <dgm:param type="parTxLTRAlign" val="r"/>
                    <dgm:param type="parTxRTLAlign" val="l"/>
                    <dgm:param type="txAnchorVert" val="t"/>
                  </dgm:alg>
                </dgm:else>
              </dgm:choose>
              <dgm:shape xmlns:r="http://schemas.openxmlformats.org/officeDocument/2006/relationships" type="rect" r:blip="">
                <dgm:adjLst/>
              </dgm:shape>
              <dgm:presOf axis="des"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if>
        <dgm:else name="Name109"/>
      </dgm:choose>
    </dgm:forEach>
  </dgm:layoutNode>
</dgm:layoutDef>
</file>

<file path=ppt/diagrams/layout14.xml><?xml version="1.0" encoding="utf-8"?>
<dgm:layoutDef xmlns:dgm="http://schemas.openxmlformats.org/drawingml/2006/diagram" xmlns:a="http://schemas.openxmlformats.org/drawingml/2006/main" uniqueId="urn:microsoft.com/office/officeart/2009/3/layout/PieProcess">
  <dgm:title val=""/>
  <dgm:desc val=""/>
  <dgm:catLst>
    <dgm:cat type="list" pri="8600"/>
    <dgm:cat type="process" pri="4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One val="branch"/>
      <dgm:animLvl val="lvl"/>
    </dgm:varLst>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constrLst>
      <dgm:constr type="primFontSz" for="des" forName="Parent" val="65"/>
      <dgm:constr type="primFontSz" for="des" forName="Child" refType="primFontSz" refFor="des" refForName="Parent" op="lte"/>
      <dgm:constr type="w" for="ch" forName="composite" refType="w"/>
      <dgm:constr type="h" for="ch" forName="composite" refType="h"/>
      <dgm:constr type="w" for="ch" forName="ParentComposite" refType="w" fact="0.5"/>
      <dgm:constr type="h" for="ch" forName="ParentComposite" refType="h"/>
      <dgm:constr type="w" for="ch" forName="negSibTrans" refType="h" refFor="ch" refForName="composite" fact="-0.075"/>
      <dgm:constr type="w" for="ch" forName="sibTrans" refType="w" refFor="ch" refForName="composite" fact="0.0425"/>
    </dgm:constrLst>
    <dgm:forEach name="nodesForEach" axis="ch" ptType="node" cnt="7">
      <dgm:layoutNode name="ParentComposite">
        <dgm:alg type="composite">
          <dgm:param type="ar" val="0.25"/>
        </dgm:alg>
        <dgm:shape xmlns:r="http://schemas.openxmlformats.org/officeDocument/2006/relationships" r:blip="">
          <dgm:adjLst/>
        </dgm:shape>
        <dgm:choose name="Name4">
          <dgm:if name="Name5" func="var" arg="dir" op="equ" val="norm">
            <dgm:constrLst>
              <dgm:constr type="l" for="ch" forName="Parent" refType="w" fact="0"/>
              <dgm:constr type="t" for="ch" forName="Parent" refType="h" fact="0.275"/>
              <dgm:constr type="w" for="ch" forName="Parent" refType="w" fact="0.6"/>
              <dgm:constr type="h" for="ch" forName="Parent" refType="h" fact="0.725"/>
              <dgm:constr type="l" for="ch" forName="Chord" refType="w" fact="0"/>
              <dgm:constr type="t" for="ch" forName="Chord" refType="h" fact="0"/>
              <dgm:constr type="w" for="ch" forName="Chord" refType="w"/>
              <dgm:constr type="h" for="ch" forName="Chord" refType="h" fact="0.25"/>
              <dgm:constr type="l" for="ch" forName="Pie" refType="w" fact="0.1"/>
              <dgm:constr type="t" for="ch" forName="Pie" refType="h" fact="0.025"/>
              <dgm:constr type="w" for="ch" forName="Pie" refType="w" fact="0.8"/>
              <dgm:constr type="h" for="ch" forName="Pie" refType="h" fact="0.2"/>
            </dgm:constrLst>
          </dgm:if>
          <dgm:else name="Name6">
            <dgm:constrLst>
              <dgm:constr type="r" for="ch" forName="Parent" refType="w"/>
              <dgm:constr type="t" for="ch" forName="Parent" refType="h" fact="0.275"/>
              <dgm:constr type="w" for="ch" forName="Parent" refType="w" fact="0.6"/>
              <dgm:constr type="h" for="ch" forName="Parent" refType="h" fact="0.725"/>
              <dgm:constr type="r" for="ch" forName="Chord" refType="w"/>
              <dgm:constr type="t" for="ch" forName="Chord" refType="h" fact="0"/>
              <dgm:constr type="w" for="ch" forName="Chord" refType="w"/>
              <dgm:constr type="h" for="ch" forName="Chord" refType="h" fact="0.25"/>
              <dgm:constr type="r" for="ch" forName="Pie" refType="w" fact="0.9"/>
              <dgm:constr type="t" for="ch" forName="Pie" refType="h" fact="0.025"/>
              <dgm:constr type="w" for="ch" forName="Pie" refType="w" fact="0.8"/>
              <dgm:constr type="h" for="ch" forName="Pie" refType="h" fact="0.2"/>
            </dgm:constrLst>
          </dgm:else>
        </dgm:choose>
        <dgm:layoutNode name="Chord" styleLbl="bgShp">
          <dgm:alg type="sp"/>
          <dgm:choose name="Name7">
            <dgm:if name="Name8" func="var" arg="dir" op="equ" val="norm">
              <dgm:shape xmlns:r="http://schemas.openxmlformats.org/officeDocument/2006/relationships" type="chord" r:blip="">
                <dgm:adjLst>
                  <dgm:adj idx="1" val="80"/>
                  <dgm:adj idx="2" val="-80"/>
                </dgm:adjLst>
              </dgm:shape>
            </dgm:if>
            <dgm:else name="Name9">
              <dgm:shape xmlns:r="http://schemas.openxmlformats.org/officeDocument/2006/relationships" rot="180" type="chord" r:blip="">
                <dgm:adjLst>
                  <dgm:adj idx="1" val="80"/>
                  <dgm:adj idx="2" val="-80"/>
                </dgm:adjLst>
              </dgm:shape>
            </dgm:else>
          </dgm:choose>
          <dgm:presOf/>
        </dgm:layoutNode>
        <dgm:layoutNode name="Pie" styleLbl="alignNode1">
          <dgm:alg type="sp"/>
          <dgm:choose name="Name10">
            <dgm:if name="Name11" func="var" arg="dir" op="equ" val="norm">
              <dgm:choose name="Name12">
                <dgm:if name="Name13" axis="precedSib" ptType="node" func="cnt" op="equ" val="0">
                  <dgm:choose name="Name14">
                    <dgm:if name="Name15" axis="followSib" ptType="node" func="cnt" op="equ" val="0">
                      <dgm:shape xmlns:r="http://schemas.openxmlformats.org/officeDocument/2006/relationships" type="pie" r:blip="">
                        <dgm:adjLst>
                          <dgm:adj idx="1" val="90"/>
                          <dgm:adj idx="2" val="-90"/>
                        </dgm:adjLst>
                      </dgm:shape>
                    </dgm:if>
                    <dgm:if name="Name16" axis="followSib" ptType="node" func="cnt" op="equ" val="1">
                      <dgm:shape xmlns:r="http://schemas.openxmlformats.org/officeDocument/2006/relationships" type="pie" r:blip="">
                        <dgm:adjLst>
                          <dgm:adj idx="1" val="180"/>
                          <dgm:adj idx="2" val="-90"/>
                        </dgm:adjLst>
                      </dgm:shape>
                    </dgm:if>
                    <dgm:if name="Name17" axis="followSib" ptType="node" func="cnt" op="equ" val="2">
                      <dgm:shape xmlns:r="http://schemas.openxmlformats.org/officeDocument/2006/relationships" type="pie" r:blip="">
                        <dgm:adjLst>
                          <dgm:adj idx="1" val="-150"/>
                          <dgm:adj idx="2" val="-90"/>
                        </dgm:adjLst>
                      </dgm:shape>
                    </dgm:if>
                    <dgm:if name="Name18" axis="followSib" ptType="node" func="cnt" op="equ" val="3">
                      <dgm:shape xmlns:r="http://schemas.openxmlformats.org/officeDocument/2006/relationships" type="pie" r:blip="">
                        <dgm:adjLst>
                          <dgm:adj idx="1" val="-135"/>
                          <dgm:adj idx="2" val="-90"/>
                        </dgm:adjLst>
                      </dgm:shape>
                    </dgm:if>
                    <dgm:if name="Name19" axis="followSib" ptType="node" func="cnt" op="equ" val="4">
                      <dgm:shape xmlns:r="http://schemas.openxmlformats.org/officeDocument/2006/relationships" type="pie" r:blip="">
                        <dgm:adjLst>
                          <dgm:adj idx="1" val="-126"/>
                          <dgm:adj idx="2" val="-90"/>
                        </dgm:adjLst>
                      </dgm:shape>
                    </dgm:if>
                    <dgm:if name="Name20" axis="followSib" ptType="node" func="cnt" op="equ" val="5">
                      <dgm:shape xmlns:r="http://schemas.openxmlformats.org/officeDocument/2006/relationships" type="pie" r:blip="">
                        <dgm:adjLst>
                          <dgm:adj idx="1" val="-120"/>
                          <dgm:adj idx="2" val="-90"/>
                        </dgm:adjLst>
                      </dgm:shape>
                    </dgm:if>
                    <dgm:else name="Name21">
                      <dgm:shape xmlns:r="http://schemas.openxmlformats.org/officeDocument/2006/relationships" type="pie" r:blip="">
                        <dgm:adjLst>
                          <dgm:adj idx="1" val="-115.7143"/>
                          <dgm:adj idx="2" val="-90"/>
                        </dgm:adjLst>
                      </dgm:shape>
                    </dgm:else>
                  </dgm:choose>
                </dgm:if>
                <dgm:if name="Name22" axis="precedSib" ptType="node" func="cnt" op="equ" val="1">
                  <dgm:choose name="Name23">
                    <dgm:if name="Name24" axis="followSib" ptType="node" func="cnt" op="equ" val="0">
                      <dgm:shape xmlns:r="http://schemas.openxmlformats.org/officeDocument/2006/relationships" type="pie" r:blip="">
                        <dgm:adjLst>
                          <dgm:adj idx="1" val="90"/>
                          <dgm:adj idx="2" val="-90"/>
                        </dgm:adjLst>
                      </dgm:shape>
                    </dgm:if>
                    <dgm:if name="Name25" axis="followSib" ptType="node" func="cnt" op="equ" val="1">
                      <dgm:shape xmlns:r="http://schemas.openxmlformats.org/officeDocument/2006/relationships" type="pie" r:blip="">
                        <dgm:adjLst>
                          <dgm:adj idx="1" val="150"/>
                          <dgm:adj idx="2" val="-90"/>
                        </dgm:adjLst>
                      </dgm:shape>
                    </dgm:if>
                    <dgm:if name="Name26" axis="followSib" ptType="node" func="cnt" op="equ" val="2">
                      <dgm:shape xmlns:r="http://schemas.openxmlformats.org/officeDocument/2006/relationships" type="pie" r:blip="">
                        <dgm:adjLst>
                          <dgm:adj idx="1" val="180"/>
                          <dgm:adj idx="2" val="-90"/>
                        </dgm:adjLst>
                      </dgm:shape>
                    </dgm:if>
                    <dgm:if name="Name27" axis="followSib" ptType="node" func="cnt" op="equ" val="3">
                      <dgm:shape xmlns:r="http://schemas.openxmlformats.org/officeDocument/2006/relationships" type="pie" r:blip="">
                        <dgm:adjLst>
                          <dgm:adj idx="1" val="-162"/>
                          <dgm:adj idx="2" val="-90"/>
                        </dgm:adjLst>
                      </dgm:shape>
                    </dgm:if>
                    <dgm:if name="Name28" axis="followSib" ptType="node" func="cnt" op="equ" val="4">
                      <dgm:shape xmlns:r="http://schemas.openxmlformats.org/officeDocument/2006/relationships" type="pie" r:blip="">
                        <dgm:adjLst>
                          <dgm:adj idx="1" val="-150"/>
                          <dgm:adj idx="2" val="-90"/>
                        </dgm:adjLst>
                      </dgm:shape>
                    </dgm:if>
                    <dgm:else name="Name29">
                      <dgm:shape xmlns:r="http://schemas.openxmlformats.org/officeDocument/2006/relationships" type="pie" r:blip="">
                        <dgm:adjLst>
                          <dgm:adj idx="1" val="-141.4286"/>
                          <dgm:adj idx="2" val="-90"/>
                        </dgm:adjLst>
                      </dgm:shape>
                    </dgm:else>
                  </dgm:choose>
                </dgm:if>
                <dgm:if name="Name30" axis="precedSib" ptType="node" func="cnt" op="equ" val="2">
                  <dgm:choose name="Name31">
                    <dgm:if name="Name32" axis="followSib" ptType="node" func="cnt" op="equ" val="0">
                      <dgm:shape xmlns:r="http://schemas.openxmlformats.org/officeDocument/2006/relationships" type="pie" r:blip="">
                        <dgm:adjLst>
                          <dgm:adj idx="1" val="90"/>
                          <dgm:adj idx="2" val="-90"/>
                        </dgm:adjLst>
                      </dgm:shape>
                    </dgm:if>
                    <dgm:if name="Name33" axis="followSib" ptType="node" func="cnt" op="equ" val="1">
                      <dgm:shape xmlns:r="http://schemas.openxmlformats.org/officeDocument/2006/relationships" type="pie" r:blip="">
                        <dgm:adjLst>
                          <dgm:adj idx="1" val="135"/>
                          <dgm:adj idx="2" val="-90"/>
                        </dgm:adjLst>
                      </dgm:shape>
                    </dgm:if>
                    <dgm:if name="Name34" axis="followSib" ptType="node" func="cnt" op="equ" val="2">
                      <dgm:shape xmlns:r="http://schemas.openxmlformats.org/officeDocument/2006/relationships" type="pie" r:blip="">
                        <dgm:adjLst>
                          <dgm:adj idx="1" val="162"/>
                          <dgm:adj idx="2" val="-90"/>
                        </dgm:adjLst>
                      </dgm:shape>
                    </dgm:if>
                    <dgm:if name="Name35" axis="followSib" ptType="node" func="cnt" op="equ" val="3">
                      <dgm:shape xmlns:r="http://schemas.openxmlformats.org/officeDocument/2006/relationships" type="pie" r:blip="">
                        <dgm:adjLst>
                          <dgm:adj idx="1" val="180"/>
                          <dgm:adj idx="2" val="-90"/>
                        </dgm:adjLst>
                      </dgm:shape>
                    </dgm:if>
                    <dgm:else name="Name36">
                      <dgm:shape xmlns:r="http://schemas.openxmlformats.org/officeDocument/2006/relationships" type="pie" r:blip="">
                        <dgm:adjLst>
                          <dgm:adj idx="1" val="-167.1429"/>
                          <dgm:adj idx="2" val="-90"/>
                        </dgm:adjLst>
                      </dgm:shape>
                    </dgm:else>
                  </dgm:choose>
                </dgm:if>
                <dgm:if name="Name37" axis="precedSib" ptType="node" func="cnt" op="equ" val="3">
                  <dgm:choose name="Name38">
                    <dgm:if name="Name39" axis="followSib" ptType="node" func="cnt" op="equ" val="0">
                      <dgm:shape xmlns:r="http://schemas.openxmlformats.org/officeDocument/2006/relationships" type="pie" r:blip="">
                        <dgm:adjLst>
                          <dgm:adj idx="1" val="90"/>
                          <dgm:adj idx="2" val="-90"/>
                        </dgm:adjLst>
                      </dgm:shape>
                    </dgm:if>
                    <dgm:if name="Name40" axis="followSib" ptType="node" func="cnt" op="equ" val="1">
                      <dgm:shape xmlns:r="http://schemas.openxmlformats.org/officeDocument/2006/relationships" type="pie" r:blip="">
                        <dgm:adjLst>
                          <dgm:adj idx="1" val="126"/>
                          <dgm:adj idx="2" val="-90"/>
                        </dgm:adjLst>
                      </dgm:shape>
                    </dgm:if>
                    <dgm:if name="Name41" axis="followSib" ptType="node" func="cnt" op="equ" val="2">
                      <dgm:shape xmlns:r="http://schemas.openxmlformats.org/officeDocument/2006/relationships" type="pie" r:blip="">
                        <dgm:adjLst>
                          <dgm:adj idx="1" val="150"/>
                          <dgm:adj idx="2" val="-90"/>
                        </dgm:adjLst>
                      </dgm:shape>
                    </dgm:if>
                    <dgm:else name="Name42">
                      <dgm:shape xmlns:r="http://schemas.openxmlformats.org/officeDocument/2006/relationships" type="pie" r:blip="">
                        <dgm:adjLst>
                          <dgm:adj idx="1" val="167.1429"/>
                          <dgm:adj idx="2" val="-90"/>
                        </dgm:adjLst>
                      </dgm:shape>
                    </dgm:else>
                  </dgm:choose>
                </dgm:if>
                <dgm:if name="Name43" axis="precedSib" ptType="node" func="cnt" op="equ" val="4">
                  <dgm:choose name="Name44">
                    <dgm:if name="Name45" axis="followSib" ptType="node" func="cnt" op="equ" val="0">
                      <dgm:shape xmlns:r="http://schemas.openxmlformats.org/officeDocument/2006/relationships" type="pie" r:blip="">
                        <dgm:adjLst>
                          <dgm:adj idx="1" val="90"/>
                          <dgm:adj idx="2" val="-90"/>
                        </dgm:adjLst>
                      </dgm:shape>
                    </dgm:if>
                    <dgm:if name="Name46" axis="followSib" ptType="node" func="cnt" op="equ" val="1">
                      <dgm:shape xmlns:r="http://schemas.openxmlformats.org/officeDocument/2006/relationships" type="pie" r:blip="">
                        <dgm:adjLst>
                          <dgm:adj idx="1" val="120"/>
                          <dgm:adj idx="2" val="-90"/>
                        </dgm:adjLst>
                      </dgm:shape>
                    </dgm:if>
                    <dgm:else name="Name47">
                      <dgm:shape xmlns:r="http://schemas.openxmlformats.org/officeDocument/2006/relationships" type="pie" r:blip="">
                        <dgm:adjLst>
                          <dgm:adj idx="1" val="141.4286"/>
                          <dgm:adj idx="2" val="-90"/>
                        </dgm:adjLst>
                      </dgm:shape>
                    </dgm:else>
                  </dgm:choose>
                </dgm:if>
                <dgm:if name="Name48" axis="precedSib" ptType="node" func="cnt" op="equ" val="5">
                  <dgm:choose name="Name49">
                    <dgm:if name="Name50" axis="followSib" ptType="node" func="cnt" op="equ" val="0">
                      <dgm:shape xmlns:r="http://schemas.openxmlformats.org/officeDocument/2006/relationships" type="pie" r:blip="">
                        <dgm:adjLst>
                          <dgm:adj idx="1" val="90"/>
                          <dgm:adj idx="2" val="-90"/>
                        </dgm:adjLst>
                      </dgm:shape>
                    </dgm:if>
                    <dgm:else name="Name51">
                      <dgm:shape xmlns:r="http://schemas.openxmlformats.org/officeDocument/2006/relationships" type="pie" r:blip="">
                        <dgm:adjLst>
                          <dgm:adj idx="1" val="115.7143"/>
                          <dgm:adj idx="2" val="-90"/>
                        </dgm:adjLst>
                      </dgm:shape>
                    </dgm:else>
                  </dgm:choose>
                </dgm:if>
                <dgm:else name="Name52">
                  <dgm:shape xmlns:r="http://schemas.openxmlformats.org/officeDocument/2006/relationships" type="pie" r:blip="">
                    <dgm:adjLst>
                      <dgm:adj idx="1" val="90"/>
                      <dgm:adj idx="2" val="-90"/>
                    </dgm:adjLst>
                  </dgm:shape>
                </dgm:else>
              </dgm:choose>
            </dgm:if>
            <dgm:else name="Name53">
              <dgm:choose name="Name54">
                <dgm:if name="Name55" axis="precedSib" ptType="node" func="cnt" op="equ" val="0">
                  <dgm:choose name="Name56">
                    <dgm:if name="Name57" axis="followSib" ptType="node" func="cnt" op="equ" val="0">
                      <dgm:shape xmlns:r="http://schemas.openxmlformats.org/officeDocument/2006/relationships" rot="180" type="pie" r:blip="">
                        <dgm:adjLst>
                          <dgm:adj idx="1" val="90"/>
                          <dgm:adj idx="2" val="-90"/>
                        </dgm:adjLst>
                      </dgm:shape>
                    </dgm:if>
                    <dgm:if name="Name58" axis="followSib" ptType="node" func="cnt" op="equ" val="1">
                      <dgm:shape xmlns:r="http://schemas.openxmlformats.org/officeDocument/2006/relationships" rot="180" type="pie" r:blip="">
                        <dgm:adjLst>
                          <dgm:adj idx="1" val="90"/>
                          <dgm:adj idx="2" val="180"/>
                        </dgm:adjLst>
                      </dgm:shape>
                    </dgm:if>
                    <dgm:if name="Name59" axis="followSib" ptType="node" func="cnt" op="equ" val="2">
                      <dgm:shape xmlns:r="http://schemas.openxmlformats.org/officeDocument/2006/relationships" rot="180" type="pie" r:blip="">
                        <dgm:adjLst>
                          <dgm:adj idx="1" val="90"/>
                          <dgm:adj idx="2" val="150"/>
                        </dgm:adjLst>
                      </dgm:shape>
                    </dgm:if>
                    <dgm:if name="Name60" axis="followSib" ptType="node" func="cnt" op="equ" val="3">
                      <dgm:shape xmlns:r="http://schemas.openxmlformats.org/officeDocument/2006/relationships" rot="180" type="pie" r:blip="">
                        <dgm:adjLst>
                          <dgm:adj idx="1" val="90"/>
                          <dgm:adj idx="2" val="135"/>
                        </dgm:adjLst>
                      </dgm:shape>
                    </dgm:if>
                    <dgm:if name="Name61" axis="followSib" ptType="node" func="cnt" op="equ" val="4">
                      <dgm:shape xmlns:r="http://schemas.openxmlformats.org/officeDocument/2006/relationships" rot="180" type="pie" r:blip="">
                        <dgm:adjLst>
                          <dgm:adj idx="1" val="90"/>
                          <dgm:adj idx="2" val="126"/>
                        </dgm:adjLst>
                      </dgm:shape>
                    </dgm:if>
                    <dgm:if name="Name62" axis="followSib" ptType="node" func="cnt" op="equ" val="5">
                      <dgm:shape xmlns:r="http://schemas.openxmlformats.org/officeDocument/2006/relationships" rot="180" type="pie" r:blip="">
                        <dgm:adjLst>
                          <dgm:adj idx="1" val="90"/>
                          <dgm:adj idx="2" val="120"/>
                        </dgm:adjLst>
                      </dgm:shape>
                    </dgm:if>
                    <dgm:else name="Name63">
                      <dgm:shape xmlns:r="http://schemas.openxmlformats.org/officeDocument/2006/relationships" rot="180" type="pie" r:blip="">
                        <dgm:adjLst>
                          <dgm:adj idx="1" val="90"/>
                          <dgm:adj idx="2" val="115.7143"/>
                        </dgm:adjLst>
                      </dgm:shape>
                    </dgm:else>
                  </dgm:choose>
                </dgm:if>
                <dgm:if name="Name64" axis="precedSib" ptType="node" func="cnt" op="equ" val="1">
                  <dgm:choose name="Name65">
                    <dgm:if name="Name66" axis="followSib" ptType="node" func="cnt" op="equ" val="0">
                      <dgm:shape xmlns:r="http://schemas.openxmlformats.org/officeDocument/2006/relationships" rot="180" type="pie" r:blip="">
                        <dgm:adjLst>
                          <dgm:adj idx="1" val="90"/>
                          <dgm:adj idx="2" val="-90"/>
                        </dgm:adjLst>
                      </dgm:shape>
                    </dgm:if>
                    <dgm:if name="Name67" axis="followSib" ptType="node" func="cnt" op="equ" val="1">
                      <dgm:shape xmlns:r="http://schemas.openxmlformats.org/officeDocument/2006/relationships" rot="180" type="pie" r:blip="">
                        <dgm:adjLst>
                          <dgm:adj idx="1" val="90"/>
                          <dgm:adj idx="2" val="-150"/>
                        </dgm:adjLst>
                      </dgm:shape>
                    </dgm:if>
                    <dgm:if name="Name68" axis="followSib" ptType="node" func="cnt" op="equ" val="2">
                      <dgm:shape xmlns:r="http://schemas.openxmlformats.org/officeDocument/2006/relationships" rot="180" type="pie" r:blip="">
                        <dgm:adjLst>
                          <dgm:adj idx="1" val="90"/>
                          <dgm:adj idx="2" val="180"/>
                        </dgm:adjLst>
                      </dgm:shape>
                    </dgm:if>
                    <dgm:if name="Name69" axis="followSib" ptType="node" func="cnt" op="equ" val="3">
                      <dgm:shape xmlns:r="http://schemas.openxmlformats.org/officeDocument/2006/relationships" rot="180" type="pie" r:blip="">
                        <dgm:adjLst>
                          <dgm:adj idx="1" val="90"/>
                          <dgm:adj idx="2" val="162"/>
                        </dgm:adjLst>
                      </dgm:shape>
                    </dgm:if>
                    <dgm:if name="Name70" axis="followSib" ptType="node" func="cnt" op="equ" val="4">
                      <dgm:shape xmlns:r="http://schemas.openxmlformats.org/officeDocument/2006/relationships" rot="180" type="pie" r:blip="">
                        <dgm:adjLst>
                          <dgm:adj idx="1" val="90"/>
                          <dgm:adj idx="2" val="150"/>
                        </dgm:adjLst>
                      </dgm:shape>
                    </dgm:if>
                    <dgm:else name="Name71">
                      <dgm:shape xmlns:r="http://schemas.openxmlformats.org/officeDocument/2006/relationships" rot="180" type="pie" r:blip="">
                        <dgm:adjLst>
                          <dgm:adj idx="1" val="90"/>
                          <dgm:adj idx="2" val="141.4286"/>
                        </dgm:adjLst>
                      </dgm:shape>
                    </dgm:else>
                  </dgm:choose>
                </dgm:if>
                <dgm:if name="Name72" axis="precedSib" ptType="node" func="cnt" op="equ" val="2">
                  <dgm:choose name="Name73">
                    <dgm:if name="Name74" axis="followSib" ptType="node" func="cnt" op="equ" val="0">
                      <dgm:shape xmlns:r="http://schemas.openxmlformats.org/officeDocument/2006/relationships" rot="180" type="pie" r:blip="">
                        <dgm:adjLst>
                          <dgm:adj idx="1" val="90"/>
                          <dgm:adj idx="2" val="-90"/>
                        </dgm:adjLst>
                      </dgm:shape>
                    </dgm:if>
                    <dgm:if name="Name75" axis="followSib" ptType="node" func="cnt" op="equ" val="1">
                      <dgm:shape xmlns:r="http://schemas.openxmlformats.org/officeDocument/2006/relationships" rot="180" type="pie" r:blip="">
                        <dgm:adjLst>
                          <dgm:adj idx="1" val="90"/>
                          <dgm:adj idx="2" val="-135"/>
                        </dgm:adjLst>
                      </dgm:shape>
                    </dgm:if>
                    <dgm:if name="Name76" axis="followSib" ptType="node" func="cnt" op="equ" val="2">
                      <dgm:shape xmlns:r="http://schemas.openxmlformats.org/officeDocument/2006/relationships" rot="180" type="pie" r:blip="">
                        <dgm:adjLst>
                          <dgm:adj idx="1" val="90"/>
                          <dgm:adj idx="2" val="-162"/>
                        </dgm:adjLst>
                      </dgm:shape>
                    </dgm:if>
                    <dgm:if name="Name77" axis="followSib" ptType="node" func="cnt" op="equ" val="3">
                      <dgm:shape xmlns:r="http://schemas.openxmlformats.org/officeDocument/2006/relationships" rot="180" type="pie" r:blip="">
                        <dgm:adjLst>
                          <dgm:adj idx="1" val="90"/>
                          <dgm:adj idx="2" val="180"/>
                        </dgm:adjLst>
                      </dgm:shape>
                    </dgm:if>
                    <dgm:else name="Name78">
                      <dgm:shape xmlns:r="http://schemas.openxmlformats.org/officeDocument/2006/relationships" rot="180" type="pie" r:blip="">
                        <dgm:adjLst>
                          <dgm:adj idx="1" val="90"/>
                          <dgm:adj idx="2" val="167.1429"/>
                        </dgm:adjLst>
                      </dgm:shape>
                    </dgm:else>
                  </dgm:choose>
                </dgm:if>
                <dgm:if name="Name79" axis="precedSib" ptType="node" func="cnt" op="equ" val="3">
                  <dgm:choose name="Name80">
                    <dgm:if name="Name81" axis="followSib" ptType="node" func="cnt" op="equ" val="0">
                      <dgm:shape xmlns:r="http://schemas.openxmlformats.org/officeDocument/2006/relationships" rot="180" type="pie" r:blip="">
                        <dgm:adjLst>
                          <dgm:adj idx="1" val="90"/>
                          <dgm:adj idx="2" val="-90"/>
                        </dgm:adjLst>
                      </dgm:shape>
                    </dgm:if>
                    <dgm:if name="Name82" axis="followSib" ptType="node" func="cnt" op="equ" val="1">
                      <dgm:shape xmlns:r="http://schemas.openxmlformats.org/officeDocument/2006/relationships" rot="180" type="pie" r:blip="">
                        <dgm:adjLst>
                          <dgm:adj idx="1" val="90"/>
                          <dgm:adj idx="2" val="-126"/>
                        </dgm:adjLst>
                      </dgm:shape>
                    </dgm:if>
                    <dgm:if name="Name83" axis="followSib" ptType="node" func="cnt" op="equ" val="2">
                      <dgm:shape xmlns:r="http://schemas.openxmlformats.org/officeDocument/2006/relationships" rot="180" type="pie" r:blip="">
                        <dgm:adjLst>
                          <dgm:adj idx="1" val="90"/>
                          <dgm:adj idx="2" val="-150"/>
                        </dgm:adjLst>
                      </dgm:shape>
                    </dgm:if>
                    <dgm:else name="Name84">
                      <dgm:shape xmlns:r="http://schemas.openxmlformats.org/officeDocument/2006/relationships" rot="180" type="pie" r:blip="">
                        <dgm:adjLst>
                          <dgm:adj idx="1" val="90"/>
                          <dgm:adj idx="2" val="-167.1429"/>
                        </dgm:adjLst>
                      </dgm:shape>
                    </dgm:else>
                  </dgm:choose>
                </dgm:if>
                <dgm:if name="Name85" axis="precedSib" ptType="node" func="cnt" op="equ" val="4">
                  <dgm:choose name="Name86">
                    <dgm:if name="Name87" axis="followSib" ptType="node" func="cnt" op="equ" val="0">
                      <dgm:shape xmlns:r="http://schemas.openxmlformats.org/officeDocument/2006/relationships" rot="180" type="pie" r:blip="">
                        <dgm:adjLst>
                          <dgm:adj idx="1" val="90"/>
                          <dgm:adj idx="2" val="-90"/>
                        </dgm:adjLst>
                      </dgm:shape>
                    </dgm:if>
                    <dgm:if name="Name88" axis="followSib" ptType="node" func="cnt" op="equ" val="1">
                      <dgm:shape xmlns:r="http://schemas.openxmlformats.org/officeDocument/2006/relationships" rot="180" type="pie" r:blip="">
                        <dgm:adjLst>
                          <dgm:adj idx="1" val="90"/>
                          <dgm:adj idx="2" val="-120"/>
                        </dgm:adjLst>
                      </dgm:shape>
                    </dgm:if>
                    <dgm:else name="Name89">
                      <dgm:shape xmlns:r="http://schemas.openxmlformats.org/officeDocument/2006/relationships" rot="180" type="pie" r:blip="">
                        <dgm:adjLst>
                          <dgm:adj idx="1" val="90"/>
                          <dgm:adj idx="2" val="-141.4286"/>
                        </dgm:adjLst>
                      </dgm:shape>
                    </dgm:else>
                  </dgm:choose>
                </dgm:if>
                <dgm:if name="Name90" axis="precedSib" ptType="node" func="cnt" op="equ" val="5">
                  <dgm:choose name="Name91">
                    <dgm:if name="Name92" axis="followSib" ptType="node" func="cnt" op="equ" val="0">
                      <dgm:shape xmlns:r="http://schemas.openxmlformats.org/officeDocument/2006/relationships" rot="180" type="pie" r:blip="">
                        <dgm:adjLst>
                          <dgm:adj idx="1" val="90"/>
                          <dgm:adj idx="2" val="-90"/>
                        </dgm:adjLst>
                      </dgm:shape>
                    </dgm:if>
                    <dgm:else name="Name93">
                      <dgm:shape xmlns:r="http://schemas.openxmlformats.org/officeDocument/2006/relationships" rot="180" type="pie" r:blip="">
                        <dgm:adjLst>
                          <dgm:adj idx="1" val="90"/>
                          <dgm:adj idx="2" val="-115.7143"/>
                        </dgm:adjLst>
                      </dgm:shape>
                    </dgm:else>
                  </dgm:choose>
                </dgm:if>
                <dgm:else name="Name94">
                  <dgm:shape xmlns:r="http://schemas.openxmlformats.org/officeDocument/2006/relationships" rot="180" type="pie" r:blip="">
                    <dgm:adjLst>
                      <dgm:adj idx="1" val="90"/>
                      <dgm:adj idx="2" val="-90"/>
                    </dgm:adjLst>
                  </dgm:shape>
                </dgm:else>
              </dgm:choose>
            </dgm:else>
          </dgm:choose>
          <dgm:presOf/>
        </dgm:layoutNode>
        <dgm:layoutNode name="Parent" styleLbl="revTx">
          <dgm:varLst>
            <dgm:chMax val="1"/>
            <dgm:chPref val="1"/>
            <dgm:bulletEnabled val="1"/>
          </dgm:varLst>
          <dgm:choose name="Name95">
            <dgm:if name="Name96" func="var" arg="dir" op="equ" val="norm">
              <dgm:alg type="tx">
                <dgm:param type="parTxLTRAlign" val="r"/>
                <dgm:param type="parTxRTLAlign" val="r"/>
                <dgm:param type="shpTxLTRAlignCh" val="r"/>
                <dgm:param type="shpTxRTLAlignCh" val="r"/>
                <dgm:param type="txAnchorVert" val="b"/>
                <dgm:param type="autoTxRot" val="grav"/>
              </dgm:alg>
            </dgm:if>
            <dgm:else name="Name97">
              <dgm:alg type="tx">
                <dgm:param type="parTxLTRAlign" val="l"/>
                <dgm:param type="parTxRTLAlign" val="l"/>
                <dgm:param type="shpTxLTRAlignCh" val="l"/>
                <dgm:param type="shpTxRTLAlignCh" val="l"/>
                <dgm:param type="txAnchorVert" val="b"/>
                <dgm:param type="autoTxRot" val="grav"/>
              </dgm:alg>
            </dgm:else>
          </dgm:choose>
          <dgm:choose name="Name98">
            <dgm:if name="Name99" func="var" arg="dir" op="equ" val="norm">
              <dgm:shape xmlns:r="http://schemas.openxmlformats.org/officeDocument/2006/relationships" rot="-90" type="rect" r:blip="">
                <dgm:adjLst/>
              </dgm:shape>
            </dgm:if>
            <dgm:else name="Name100">
              <dgm:shape xmlns:r="http://schemas.openxmlformats.org/officeDocument/2006/relationships" rot="90" type="rect" r:blip="">
                <dgm:adjLst/>
              </dgm:shape>
            </dgm:else>
          </dgm:choose>
          <dgm:presOf axis="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dgm:choose name="Name101">
        <dgm:if name="Name102" axis="ch" ptType="node" func="cnt" op="gte" val="1">
          <dgm:forEach name="negSibTransForEach" axis="ch" ptType="sibTrans" hideLastTrans="0" cnt="1">
            <dgm:layoutNode name="negSibTrans">
              <dgm:alg type="sp"/>
              <dgm:shape xmlns:r="http://schemas.openxmlformats.org/officeDocument/2006/relationships" r:blip="">
                <dgm:adjLst/>
              </dgm:shape>
            </dgm:layoutNode>
          </dgm:forEach>
          <dgm:layoutNode name="composite">
            <dgm:alg type="composite">
              <dgm:param type="ar" val="0.5"/>
            </dgm:alg>
            <dgm:shape xmlns:r="http://schemas.openxmlformats.org/officeDocument/2006/relationships" r:blip="">
              <dgm:adjLst/>
            </dgm:shape>
            <dgm:choose name="Name103">
              <dgm:if name="Name104" func="var" arg="dir" op="equ" val="norm">
                <dgm:constrLst>
                  <dgm:constr type="l" for="ch" forName="Child" refType="w" fact="0"/>
                  <dgm:constr type="t" for="ch" forName="Child" refType="h" fact="0"/>
                  <dgm:constr type="w" for="ch" forName="Child" refType="w"/>
                  <dgm:constr type="h" for="ch" forName="Child" refType="h"/>
                </dgm:constrLst>
              </dgm:if>
              <dgm:else name="Name105">
                <dgm:constrLst>
                  <dgm:constr type="r" for="ch" forName="Child" refType="w"/>
                  <dgm:constr type="t" for="ch" forName="Child" refType="h" fact="0"/>
                  <dgm:constr type="w" for="ch" forName="Child" refType="w"/>
                  <dgm:constr type="h" for="ch" forName="Child" refType="h"/>
                </dgm:constrLst>
              </dgm:else>
            </dgm:choose>
            <dgm:ruleLst/>
            <dgm:layoutNode name="Child" styleLbl="revTx">
              <dgm:varLst>
                <dgm:chMax val="0"/>
                <dgm:chPref val="0"/>
                <dgm:bulletEnabled val="1"/>
              </dgm:varLst>
              <dgm:choose name="Name106">
                <dgm:if name="Name107" func="var" arg="dir" op="equ" val="norm">
                  <dgm:alg type="tx">
                    <dgm:param type="parTxLTRAlign" val="l"/>
                    <dgm:param type="parTxRTLAlign" val="r"/>
                    <dgm:param type="txAnchorVert" val="t"/>
                  </dgm:alg>
                </dgm:if>
                <dgm:else name="Name108">
                  <dgm:alg type="tx">
                    <dgm:param type="parTxLTRAlign" val="r"/>
                    <dgm:param type="parTxRTLAlign" val="l"/>
                    <dgm:param type="txAnchorVert" val="t"/>
                  </dgm:alg>
                </dgm:else>
              </dgm:choose>
              <dgm:shape xmlns:r="http://schemas.openxmlformats.org/officeDocument/2006/relationships" type="rect" r:blip="">
                <dgm:adjLst/>
              </dgm:shape>
              <dgm:presOf axis="des"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if>
        <dgm:else name="Name109"/>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2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23.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2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8.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2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19413" cy="495300"/>
          </a:xfrm>
          <a:prstGeom prst="rect">
            <a:avLst/>
          </a:prstGeom>
        </p:spPr>
        <p:txBody>
          <a:bodyPr vert="horz" lIns="91440" tIns="45720" rIns="91440" bIns="45720" rtlCol="0"/>
          <a:lstStyle>
            <a:lvl1pPr algn="l">
              <a:defRPr sz="1200"/>
            </a:lvl1pPr>
          </a:lstStyle>
          <a:p>
            <a:endParaRPr lang="uk-UA"/>
          </a:p>
        </p:txBody>
      </p:sp>
      <p:sp>
        <p:nvSpPr>
          <p:cNvPr id="3" name="Дата 2"/>
          <p:cNvSpPr>
            <a:spLocks noGrp="1"/>
          </p:cNvSpPr>
          <p:nvPr>
            <p:ph type="dt" idx="1"/>
          </p:nvPr>
        </p:nvSpPr>
        <p:spPr>
          <a:xfrm>
            <a:off x="3814763" y="0"/>
            <a:ext cx="2919412" cy="495300"/>
          </a:xfrm>
          <a:prstGeom prst="rect">
            <a:avLst/>
          </a:prstGeom>
        </p:spPr>
        <p:txBody>
          <a:bodyPr vert="horz" lIns="91440" tIns="45720" rIns="91440" bIns="45720" rtlCol="0"/>
          <a:lstStyle>
            <a:lvl1pPr algn="r">
              <a:defRPr sz="1200"/>
            </a:lvl1pPr>
          </a:lstStyle>
          <a:p>
            <a:fld id="{FF4F652A-030F-427A-BA59-35315D2242EE}" type="datetimeFigureOut">
              <a:rPr lang="uk-UA" smtClean="0"/>
              <a:t>23.02.2023</a:t>
            </a:fld>
            <a:endParaRPr lang="uk-UA"/>
          </a:p>
        </p:txBody>
      </p:sp>
      <p:sp>
        <p:nvSpPr>
          <p:cNvPr id="4" name="Образ слайда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uk-UA"/>
          </a:p>
        </p:txBody>
      </p:sp>
      <p:sp>
        <p:nvSpPr>
          <p:cNvPr id="5" name="Заметки 4"/>
          <p:cNvSpPr>
            <a:spLocks noGrp="1"/>
          </p:cNvSpPr>
          <p:nvPr>
            <p:ph type="body" sz="quarter" idx="3"/>
          </p:nvPr>
        </p:nvSpPr>
        <p:spPr>
          <a:xfrm>
            <a:off x="673100" y="4748213"/>
            <a:ext cx="5389563" cy="3884612"/>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6" name="Нижний колонтитул 5"/>
          <p:cNvSpPr>
            <a:spLocks noGrp="1"/>
          </p:cNvSpPr>
          <p:nvPr>
            <p:ph type="ftr" sz="quarter" idx="4"/>
          </p:nvPr>
        </p:nvSpPr>
        <p:spPr>
          <a:xfrm>
            <a:off x="0" y="9371013"/>
            <a:ext cx="2919413" cy="495300"/>
          </a:xfrm>
          <a:prstGeom prst="rect">
            <a:avLst/>
          </a:prstGeom>
        </p:spPr>
        <p:txBody>
          <a:bodyPr vert="horz" lIns="91440" tIns="45720" rIns="91440" bIns="45720" rtlCol="0" anchor="b"/>
          <a:lstStyle>
            <a:lvl1pPr algn="l">
              <a:defRPr sz="1200"/>
            </a:lvl1pPr>
          </a:lstStyle>
          <a:p>
            <a:endParaRPr lang="uk-UA"/>
          </a:p>
        </p:txBody>
      </p:sp>
      <p:sp>
        <p:nvSpPr>
          <p:cNvPr id="7" name="Номер слайда 6"/>
          <p:cNvSpPr>
            <a:spLocks noGrp="1"/>
          </p:cNvSpPr>
          <p:nvPr>
            <p:ph type="sldNum" sz="quarter" idx="5"/>
          </p:nvPr>
        </p:nvSpPr>
        <p:spPr>
          <a:xfrm>
            <a:off x="3814763" y="9371013"/>
            <a:ext cx="2919412" cy="495300"/>
          </a:xfrm>
          <a:prstGeom prst="rect">
            <a:avLst/>
          </a:prstGeom>
        </p:spPr>
        <p:txBody>
          <a:bodyPr vert="horz" lIns="91440" tIns="45720" rIns="91440" bIns="45720" rtlCol="0" anchor="b"/>
          <a:lstStyle>
            <a:lvl1pPr algn="r">
              <a:defRPr sz="1200"/>
            </a:lvl1pPr>
          </a:lstStyle>
          <a:p>
            <a:fld id="{51067C9A-2FFB-46F4-8FD0-71E303A8A5FA}" type="slidenum">
              <a:rPr lang="uk-UA" smtClean="0"/>
              <a:t>‹#›</a:t>
            </a:fld>
            <a:endParaRPr lang="uk-UA"/>
          </a:p>
        </p:txBody>
      </p:sp>
    </p:spTree>
    <p:extLst>
      <p:ext uri="{BB962C8B-B14F-4D97-AF65-F5344CB8AC3E}">
        <p14:creationId xmlns:p14="http://schemas.microsoft.com/office/powerpoint/2010/main" val="20373257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g19a6ba89c97_1_9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 name="Google Shape;66;g19a6ba89c97_1_9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7" name="Google Shape;67;g19a6ba89c97_1_9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ru"/>
              <a:t>2</a:t>
            </a:fld>
            <a:endParaRPr/>
          </a:p>
        </p:txBody>
      </p:sp>
    </p:spTree>
    <p:extLst>
      <p:ext uri="{BB962C8B-B14F-4D97-AF65-F5344CB8AC3E}">
        <p14:creationId xmlns:p14="http://schemas.microsoft.com/office/powerpoint/2010/main" val="19614836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Rectangle 6"/>
          <p:cNvSpPr/>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69848" y="1298448"/>
            <a:ext cx="7315200" cy="3255264"/>
          </a:xfrm>
        </p:spPr>
        <p:txBody>
          <a:bodyPr anchor="b">
            <a:normAutofit/>
          </a:bodyPr>
          <a:lstStyle>
            <a:lvl1pPr algn="l">
              <a:defRPr sz="5900" spc="-100" baseline="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100015" y="4670246"/>
            <a:ext cx="7315200" cy="914400"/>
          </a:xfrm>
        </p:spPr>
        <p:txBody>
          <a:bodyPr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D91B805F-FF0F-4BAA-A3A3-E4F945D687F8}" type="datetimeFigureOut">
              <a:rPr lang="en-US" smtClean="0"/>
              <a:t>2/23/2023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8554032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780B5C51-60B3-48EF-AA78-DB950F30DBA2}" type="datetimeFigureOut">
              <a:rPr lang="en-US" smtClean="0"/>
              <a:t>2/23/2023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567758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81000" y="990600"/>
            <a:ext cx="2819400" cy="495300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3867912" y="868680"/>
            <a:ext cx="7315200" cy="5120640"/>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C35D676B-6E73-4E3B-A9B3-4966DB9B52A5}" type="datetimeFigureOut">
              <a:rPr lang="en-US" smtClean="0"/>
              <a:t>2/23/2023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9313324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1_Сравнение">
    <p:spTree>
      <p:nvGrpSpPr>
        <p:cNvPr id="1" name=""/>
        <p:cNvGrpSpPr/>
        <p:nvPr/>
      </p:nvGrpSpPr>
      <p:grpSpPr>
        <a:xfrm>
          <a:off x="0" y="0"/>
          <a:ext cx="0" cy="0"/>
          <a:chOff x="0" y="0"/>
          <a:chExt cx="0" cy="0"/>
        </a:xfrm>
      </p:grpSpPr>
      <p:sp>
        <p:nvSpPr>
          <p:cNvPr id="47" name="Текст заголовка"/>
          <p:cNvSpPr txBox="1">
            <a:spLocks noGrp="1"/>
          </p:cNvSpPr>
          <p:nvPr>
            <p:ph type="title"/>
          </p:nvPr>
        </p:nvSpPr>
        <p:spPr>
          <a:xfrm>
            <a:off x="839787" y="365125"/>
            <a:ext cx="10515601" cy="1325563"/>
          </a:xfrm>
          <a:prstGeom prst="rect">
            <a:avLst/>
          </a:prstGeom>
        </p:spPr>
        <p:txBody>
          <a:bodyPr/>
          <a:lstStyle/>
          <a:p>
            <a:r>
              <a:t>Текст заголовка</a:t>
            </a:r>
          </a:p>
        </p:txBody>
      </p:sp>
      <p:sp>
        <p:nvSpPr>
          <p:cNvPr id="48" name="Уровень текста 1…"/>
          <p:cNvSpPr txBox="1">
            <a:spLocks noGrp="1"/>
          </p:cNvSpPr>
          <p:nvPr>
            <p:ph type="body" sz="quarter" idx="1"/>
          </p:nvPr>
        </p:nvSpPr>
        <p:spPr>
          <a:xfrm>
            <a:off x="839787" y="1681163"/>
            <a:ext cx="5157789" cy="823913"/>
          </a:xfrm>
          <a:prstGeom prst="rect">
            <a:avLst/>
          </a:prstGeom>
        </p:spPr>
        <p:txBody>
          <a:bodyPr anchor="b"/>
          <a:lstStyle>
            <a:lvl1pPr marL="0" indent="0">
              <a:buSzTx/>
              <a:buFontTx/>
              <a:buNone/>
              <a:defRPr sz="2400" b="1"/>
            </a:lvl1pPr>
            <a:lvl2pPr marL="0" indent="457200">
              <a:buSzTx/>
              <a:buFontTx/>
              <a:buNone/>
              <a:defRPr sz="2400" b="1"/>
            </a:lvl2pPr>
            <a:lvl3pPr marL="0" indent="914400">
              <a:buSzTx/>
              <a:buFontTx/>
              <a:buNone/>
              <a:defRPr sz="2400" b="1"/>
            </a:lvl3pPr>
            <a:lvl4pPr marL="0" indent="1371600">
              <a:buSzTx/>
              <a:buFontTx/>
              <a:buNone/>
              <a:defRPr sz="2400" b="1"/>
            </a:lvl4pPr>
            <a:lvl5pPr marL="0" indent="1828800">
              <a:buSzTx/>
              <a:buFontTx/>
              <a:buNone/>
              <a:defRPr sz="2400" b="1"/>
            </a:lvl5p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49" name="Текст 4"/>
          <p:cNvSpPr>
            <a:spLocks noGrp="1"/>
          </p:cNvSpPr>
          <p:nvPr>
            <p:ph type="body" sz="quarter" idx="21"/>
          </p:nvPr>
        </p:nvSpPr>
        <p:spPr>
          <a:xfrm>
            <a:off x="6172200" y="1681163"/>
            <a:ext cx="5183188" cy="823913"/>
          </a:xfrm>
          <a:prstGeom prst="rect">
            <a:avLst/>
          </a:prstGeom>
        </p:spPr>
        <p:txBody>
          <a:bodyPr anchor="b"/>
          <a:lstStyle/>
          <a:p>
            <a:pPr marL="0" indent="0">
              <a:buSzTx/>
              <a:buFontTx/>
              <a:buNone/>
              <a:defRPr sz="2400" b="1"/>
            </a:pPr>
            <a:endParaRPr/>
          </a:p>
        </p:txBody>
      </p:sp>
      <p:sp>
        <p:nvSpPr>
          <p:cNvPr id="50"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035201792"/>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2/23/2023</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4268485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2261F3A6-CC5D-4649-8527-DB0C21FDDFD9}" type="datetimeFigureOut">
              <a:rPr lang="en-US" smtClean="0"/>
              <a:t>2/23/2023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394704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3867912" y="1298448"/>
            <a:ext cx="7315200" cy="3255264"/>
          </a:xfrm>
        </p:spPr>
        <p:txBody>
          <a:bodyPr anchor="b">
            <a:normAutofit/>
          </a:bodyPr>
          <a:lstStyle>
            <a:lvl1pPr>
              <a:defRPr sz="5900" b="0" spc="-100" baseline="0">
                <a:solidFill>
                  <a:schemeClr val="tx1">
                    <a:lumMod val="65000"/>
                    <a:lumOff val="35000"/>
                  </a:schemeClr>
                </a:solidFill>
              </a:defRPr>
            </a:lvl1pPr>
          </a:lstStyle>
          <a:p>
            <a:r>
              <a:rPr lang="ru-RU" smtClean="0"/>
              <a:t>Образец заголовка</a:t>
            </a:r>
            <a:endParaRPr lang="en-US" dirty="0"/>
          </a:p>
        </p:txBody>
      </p:sp>
      <p:sp>
        <p:nvSpPr>
          <p:cNvPr id="3" name="Text Placeholder 2"/>
          <p:cNvSpPr>
            <a:spLocks noGrp="1"/>
          </p:cNvSpPr>
          <p:nvPr>
            <p:ph type="body" idx="1"/>
          </p:nvPr>
        </p:nvSpPr>
        <p:spPr>
          <a:xfrm>
            <a:off x="3886200" y="4672584"/>
            <a:ext cx="7315200" cy="914400"/>
          </a:xfrm>
        </p:spPr>
        <p:txBody>
          <a:bodyPr anchor="t">
            <a:normAutofit/>
          </a:bodyPr>
          <a:lstStyle>
            <a:lvl1pPr marL="0" indent="0">
              <a:buNone/>
              <a:defRPr sz="2200" cap="none" spc="0"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B6F927C-B73E-4F9D-ADFE-F6E23BD7CEE8}" type="datetimeFigureOut">
              <a:rPr lang="en-US" smtClean="0"/>
              <a:t>2/23/2023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136925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3867912"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7818120"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8" name="Date Placeholder 7"/>
          <p:cNvSpPr>
            <a:spLocks noGrp="1"/>
          </p:cNvSpPr>
          <p:nvPr>
            <p:ph type="dt" sz="half" idx="10"/>
          </p:nvPr>
        </p:nvSpPr>
        <p:spPr/>
        <p:txBody>
          <a:bodyPr/>
          <a:lstStyle/>
          <a:p>
            <a:fld id="{65B1FFFF-984A-4EE5-9BF2-EC9310C878F1}" type="datetimeFigureOut">
              <a:rPr lang="en-US" smtClean="0"/>
              <a:t>2/23/2023</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7280599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3867912" y="1023586"/>
            <a:ext cx="3474720" cy="807720"/>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3867912"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7818463" y="1023586"/>
            <a:ext cx="3474720" cy="813171"/>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7818463"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2" name="Date Placeholder 1"/>
          <p:cNvSpPr>
            <a:spLocks noGrp="1"/>
          </p:cNvSpPr>
          <p:nvPr>
            <p:ph type="dt" sz="half" idx="10"/>
          </p:nvPr>
        </p:nvSpPr>
        <p:spPr/>
        <p:txBody>
          <a:bodyPr/>
          <a:lstStyle/>
          <a:p>
            <a:fld id="{703271C1-B42E-4A60-A25F-0185B888604B}" type="datetimeFigureOut">
              <a:rPr lang="en-US" smtClean="0"/>
              <a:t>2/23/2023</a:t>
            </a:fld>
            <a:endParaRPr lang="en-US" dirty="0"/>
          </a:p>
        </p:txBody>
      </p:sp>
      <p:sp>
        <p:nvSpPr>
          <p:cNvPr id="11" name="Footer Placeholder 10"/>
          <p:cNvSpPr>
            <a:spLocks noGrp="1"/>
          </p:cNvSpPr>
          <p:nvPr>
            <p:ph type="ftr" sz="quarter" idx="11"/>
          </p:nvPr>
        </p:nvSpPr>
        <p:spPr/>
        <p:txBody>
          <a:bodyPr/>
          <a:lstStyle/>
          <a:p>
            <a:endParaRPr lang="en-US" dirty="0"/>
          </a:p>
        </p:txBody>
      </p:sp>
      <p:sp>
        <p:nvSpPr>
          <p:cNvPr id="12" name="Slide Number Placeholder 11"/>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4251817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ru-RU" smtClean="0"/>
              <a:t>Образец заголовка</a:t>
            </a:r>
            <a:endParaRPr lang="en-US" dirty="0"/>
          </a:p>
        </p:txBody>
      </p:sp>
      <p:sp>
        <p:nvSpPr>
          <p:cNvPr id="2" name="Date Placeholder 1"/>
          <p:cNvSpPr>
            <a:spLocks noGrp="1"/>
          </p:cNvSpPr>
          <p:nvPr>
            <p:ph type="dt" sz="half" idx="10"/>
          </p:nvPr>
        </p:nvSpPr>
        <p:spPr/>
        <p:txBody>
          <a:bodyPr/>
          <a:lstStyle/>
          <a:p>
            <a:fld id="{80416292-3725-4763-8973-4C59F0403D99}" type="datetimeFigureOut">
              <a:rPr lang="en-US" smtClean="0"/>
              <a:t>2/23/2023</a:t>
            </a:fld>
            <a:endParaRPr lang="en-US" dirty="0"/>
          </a:p>
        </p:txBody>
      </p:sp>
      <p:sp>
        <p:nvSpPr>
          <p:cNvPr id="7" name="Footer Placeholder 6"/>
          <p:cNvSpPr>
            <a:spLocks noGrp="1"/>
          </p:cNvSpPr>
          <p:nvPr>
            <p:ph type="ftr" sz="quarter" idx="11"/>
          </p:nvPr>
        </p:nvSpPr>
        <p:spPr/>
        <p:txBody>
          <a:bodyPr/>
          <a:lstStyle/>
          <a:p>
            <a:endParaRPr lang="en-US" dirty="0"/>
          </a:p>
        </p:txBody>
      </p:sp>
      <p:sp>
        <p:nvSpPr>
          <p:cNvPr id="8" name="Slide Number Placeholder 7"/>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1875426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386996D1-8909-469F-911A-4C12C68BF5D9}" type="datetimeFigureOut">
              <a:rPr lang="en-US" smtClean="0"/>
              <a:t>2/23/2023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9639430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baseline="0"/>
            </a:lvl1pPr>
          </a:lstStyle>
          <a:p>
            <a:r>
              <a:rPr lang="ru-RU" smtClean="0"/>
              <a:t>Образец заголовка</a:t>
            </a:r>
            <a:endParaRPr lang="en-US" dirty="0"/>
          </a:p>
        </p:txBody>
      </p:sp>
      <p:sp>
        <p:nvSpPr>
          <p:cNvPr id="3" name="Content Placeholder 2"/>
          <p:cNvSpPr>
            <a:spLocks noGrp="1"/>
          </p:cNvSpPr>
          <p:nvPr>
            <p:ph idx="1"/>
          </p:nvPr>
        </p:nvSpPr>
        <p:spPr>
          <a:xfrm>
            <a:off x="3867912" y="868680"/>
            <a:ext cx="731520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256032" y="3494176"/>
            <a:ext cx="2834640" cy="2321990"/>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8" name="Date Placeholder 7"/>
          <p:cNvSpPr>
            <a:spLocks noGrp="1"/>
          </p:cNvSpPr>
          <p:nvPr>
            <p:ph type="dt" sz="half" idx="10"/>
          </p:nvPr>
        </p:nvSpPr>
        <p:spPr/>
        <p:txBody>
          <a:bodyPr/>
          <a:lstStyle/>
          <a:p>
            <a:fld id="{E16A73BC-5D11-4675-B334-102E1E8C9B50}" type="datetimeFigureOut">
              <a:rPr lang="en-US" smtClean="0"/>
              <a:t>2/23/2023</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2394407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3570644" y="767419"/>
            <a:ext cx="8115230" cy="5330952"/>
          </a:xfrm>
          <a:solidFill>
            <a:schemeClr val="bg1">
              <a:lumMod val="75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256032" y="3493008"/>
            <a:ext cx="2834640" cy="2322576"/>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8" name="Date Placeholder 7"/>
          <p:cNvSpPr>
            <a:spLocks noGrp="1"/>
          </p:cNvSpPr>
          <p:nvPr>
            <p:ph type="dt" sz="half" idx="10"/>
          </p:nvPr>
        </p:nvSpPr>
        <p:spPr/>
        <p:txBody>
          <a:bodyPr/>
          <a:lstStyle/>
          <a:p>
            <a:fld id="{27B8E45F-652B-4E89-8925-000B0AB8FD98}" type="datetimeFigureOut">
              <a:rPr lang="en-US" smtClean="0"/>
              <a:t>2/23/2023</a:t>
            </a:fld>
            <a:endParaRPr lang="en-US" dirty="0"/>
          </a:p>
        </p:txBody>
      </p:sp>
      <p:sp>
        <p:nvSpPr>
          <p:cNvPr id="9" name="Footer Placeholder 8"/>
          <p:cNvSpPr>
            <a:spLocks noGrp="1"/>
          </p:cNvSpPr>
          <p:nvPr>
            <p:ph type="ftr" sz="quarter" idx="11"/>
          </p:nvPr>
        </p:nvSpPr>
        <p:spPr>
          <a:xfrm>
            <a:off x="3499101" y="6356350"/>
            <a:ext cx="5911517" cy="365125"/>
          </a:xfrm>
        </p:spPr>
        <p:txBody>
          <a:bodyPr/>
          <a:lstStyle/>
          <a:p>
            <a:endParaRPr lang="en-US" dirty="0"/>
          </a:p>
        </p:txBody>
      </p:sp>
      <p:sp>
        <p:nvSpPr>
          <p:cNvPr id="10" name="Slide Number Placeholder 9"/>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4228701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52919" y="1123837"/>
            <a:ext cx="2947482" cy="4601183"/>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8" name="Rectangle 37"/>
          <p:cNvSpPr/>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3869268" y="864108"/>
            <a:ext cx="7315200" cy="5120640"/>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262465" y="6356350"/>
            <a:ext cx="2743200"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fld id="{C4A3462A-2D5B-48AF-A3D4-EF8A90A50A80}" type="datetimeFigureOut">
              <a:rPr lang="en-US" smtClean="0"/>
              <a:t>2/23/2023</a:t>
            </a:fld>
            <a:endParaRPr lang="en-US" dirty="0"/>
          </a:p>
        </p:txBody>
      </p:sp>
      <p:sp>
        <p:nvSpPr>
          <p:cNvPr id="5" name="Footer Placeholder 4"/>
          <p:cNvSpPr>
            <a:spLocks noGrp="1"/>
          </p:cNvSpPr>
          <p:nvPr>
            <p:ph type="ftr" sz="quarter" idx="3"/>
          </p:nvPr>
        </p:nvSpPr>
        <p:spPr>
          <a:xfrm>
            <a:off x="3869268" y="6356350"/>
            <a:ext cx="5911517"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endParaRPr lang="en-US" dirty="0"/>
          </a:p>
        </p:txBody>
      </p:sp>
      <p:sp>
        <p:nvSpPr>
          <p:cNvPr id="6" name="Slide Number Placeholder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410462487"/>
      </p:ext>
    </p:extLst>
  </p:cSld>
  <p:clrMap bg1="lt1" tx1="dk1" bg2="lt2" tx2="dk2" accent1="accent1" accent2="accent2" accent3="accent3" accent4="accent4" accent5="accent5" accent6="accent6" hlink="hlink" folHlink="folHlink"/>
  <p:sldLayoutIdLst>
    <p:sldLayoutId id="2147483905" r:id="rId1"/>
    <p:sldLayoutId id="2147483906" r:id="rId2"/>
    <p:sldLayoutId id="2147483907" r:id="rId3"/>
    <p:sldLayoutId id="2147483908" r:id="rId4"/>
    <p:sldLayoutId id="2147483909" r:id="rId5"/>
    <p:sldLayoutId id="2147483910" r:id="rId6"/>
    <p:sldLayoutId id="2147483911" r:id="rId7"/>
    <p:sldLayoutId id="2147483912" r:id="rId8"/>
    <p:sldLayoutId id="2147483913" r:id="rId9"/>
    <p:sldLayoutId id="2147483914" r:id="rId10"/>
    <p:sldLayoutId id="2147483915" r:id="rId11"/>
    <p:sldLayoutId id="2147483916" r:id="rId12"/>
    <p:sldLayoutId id="2147483917" r:id="rId13"/>
  </p:sldLayoutIdLst>
  <p:hf sldNum="0" hdr="0" ftr="0" dt="0"/>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8.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1.xml.rels><?xml version="1.0" encoding="UTF-8" standalone="yes"?>
<Relationships xmlns="http://schemas.openxmlformats.org/package/2006/relationships"><Relationship Id="rId3" Type="http://schemas.openxmlformats.org/officeDocument/2006/relationships/hyperlink" Target="https://zakon.rada.gov.ua/laws/show/936-19#n108" TargetMode="External"/><Relationship Id="rId2" Type="http://schemas.openxmlformats.org/officeDocument/2006/relationships/hyperlink" Target="https://zakon.rada.gov.ua/laws/show/3460-17#n83" TargetMode="External"/><Relationship Id="rId1" Type="http://schemas.openxmlformats.org/officeDocument/2006/relationships/slideLayout" Target="../slideLayouts/slideLayout8.xml"/><Relationship Id="rId5" Type="http://schemas.openxmlformats.org/officeDocument/2006/relationships/hyperlink" Target="https://zakon.rada.gov.ua/laws/show/1697-18#n1201" TargetMode="External"/><Relationship Id="rId4" Type="http://schemas.openxmlformats.org/officeDocument/2006/relationships/hyperlink" Target="https://zakon.rada.gov.ua/laws/show/2229-19#n734" TargetMode="Externa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8.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3.xml.rels><?xml version="1.0" encoding="UTF-8" standalone="yes"?>
<Relationships xmlns="http://schemas.openxmlformats.org/package/2006/relationships"><Relationship Id="rId8" Type="http://schemas.openxmlformats.org/officeDocument/2006/relationships/diagramLayout" Target="../diagrams/layout10.xml"/><Relationship Id="rId3" Type="http://schemas.openxmlformats.org/officeDocument/2006/relationships/diagramLayout" Target="../diagrams/layout9.xml"/><Relationship Id="rId7" Type="http://schemas.openxmlformats.org/officeDocument/2006/relationships/diagramData" Target="../diagrams/data10.xml"/><Relationship Id="rId2" Type="http://schemas.openxmlformats.org/officeDocument/2006/relationships/diagramData" Target="../diagrams/data9.xml"/><Relationship Id="rId1" Type="http://schemas.openxmlformats.org/officeDocument/2006/relationships/slideLayout" Target="../slideLayouts/slideLayout8.xml"/><Relationship Id="rId6" Type="http://schemas.microsoft.com/office/2007/relationships/diagramDrawing" Target="../diagrams/drawing9.xml"/><Relationship Id="rId11" Type="http://schemas.microsoft.com/office/2007/relationships/diagramDrawing" Target="../diagrams/drawing10.xml"/><Relationship Id="rId5" Type="http://schemas.openxmlformats.org/officeDocument/2006/relationships/diagramColors" Target="../diagrams/colors9.xml"/><Relationship Id="rId10" Type="http://schemas.openxmlformats.org/officeDocument/2006/relationships/diagramColors" Target="../diagrams/colors10.xml"/><Relationship Id="rId4" Type="http://schemas.openxmlformats.org/officeDocument/2006/relationships/diagramQuickStyle" Target="../diagrams/quickStyle9.xml"/><Relationship Id="rId9" Type="http://schemas.openxmlformats.org/officeDocument/2006/relationships/diagramQuickStyle" Target="../diagrams/quickStyle10.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8.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5.xml.rels><?xml version="1.0" encoding="UTF-8" standalone="yes"?>
<Relationships xmlns="http://schemas.openxmlformats.org/package/2006/relationships"><Relationship Id="rId3" Type="http://schemas.openxmlformats.org/officeDocument/2006/relationships/hyperlink" Target="http://www.nsj.gov.ua/ua/science/prints/890/" TargetMode="External"/><Relationship Id="rId2" Type="http://schemas.openxmlformats.org/officeDocument/2006/relationships/hyperlink" Target="https://cutt.ly/cTWBhar"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diagramLayout" Target="../diagrams/layout13.xml"/><Relationship Id="rId3" Type="http://schemas.openxmlformats.org/officeDocument/2006/relationships/diagramLayout" Target="../diagrams/layout12.xml"/><Relationship Id="rId7" Type="http://schemas.openxmlformats.org/officeDocument/2006/relationships/diagramData" Target="../diagrams/data13.xml"/><Relationship Id="rId2" Type="http://schemas.openxmlformats.org/officeDocument/2006/relationships/diagramData" Target="../diagrams/data12.xml"/><Relationship Id="rId1" Type="http://schemas.openxmlformats.org/officeDocument/2006/relationships/slideLayout" Target="../slideLayouts/slideLayout7.xml"/><Relationship Id="rId6" Type="http://schemas.microsoft.com/office/2007/relationships/diagramDrawing" Target="../diagrams/drawing12.xml"/><Relationship Id="rId11" Type="http://schemas.microsoft.com/office/2007/relationships/diagramDrawing" Target="../diagrams/drawing13.xml"/><Relationship Id="rId5" Type="http://schemas.openxmlformats.org/officeDocument/2006/relationships/diagramColors" Target="../diagrams/colors12.xml"/><Relationship Id="rId10" Type="http://schemas.openxmlformats.org/officeDocument/2006/relationships/diagramColors" Target="../diagrams/colors13.xml"/><Relationship Id="rId4" Type="http://schemas.openxmlformats.org/officeDocument/2006/relationships/diagramQuickStyle" Target="../diagrams/quickStyle12.xml"/><Relationship Id="rId9" Type="http://schemas.openxmlformats.org/officeDocument/2006/relationships/diagramQuickStyle" Target="../diagrams/quickStyle13.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7.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19.xml.rels><?xml version="1.0" encoding="UTF-8" standalone="yes"?>
<Relationships xmlns="http://schemas.openxmlformats.org/package/2006/relationships"><Relationship Id="rId8" Type="http://schemas.openxmlformats.org/officeDocument/2006/relationships/diagramLayout" Target="../diagrams/layout16.xml"/><Relationship Id="rId3" Type="http://schemas.openxmlformats.org/officeDocument/2006/relationships/diagramLayout" Target="../diagrams/layout15.xml"/><Relationship Id="rId7" Type="http://schemas.openxmlformats.org/officeDocument/2006/relationships/diagramData" Target="../diagrams/data16.xml"/><Relationship Id="rId2" Type="http://schemas.openxmlformats.org/officeDocument/2006/relationships/diagramData" Target="../diagrams/data15.xml"/><Relationship Id="rId1" Type="http://schemas.openxmlformats.org/officeDocument/2006/relationships/slideLayout" Target="../slideLayouts/slideLayout12.xml"/><Relationship Id="rId6" Type="http://schemas.microsoft.com/office/2007/relationships/diagramDrawing" Target="../diagrams/drawing15.xml"/><Relationship Id="rId11" Type="http://schemas.microsoft.com/office/2007/relationships/diagramDrawing" Target="../diagrams/drawing16.xml"/><Relationship Id="rId5" Type="http://schemas.openxmlformats.org/officeDocument/2006/relationships/diagramColors" Target="../diagrams/colors15.xml"/><Relationship Id="rId10" Type="http://schemas.openxmlformats.org/officeDocument/2006/relationships/diagramColors" Target="../diagrams/colors16.xml"/><Relationship Id="rId4" Type="http://schemas.openxmlformats.org/officeDocument/2006/relationships/diagramQuickStyle" Target="../diagrams/quickStyle15.xml"/><Relationship Id="rId9" Type="http://schemas.openxmlformats.org/officeDocument/2006/relationships/diagramQuickStyle" Target="../diagrams/quickStyle16.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9.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7.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21.xml.rels><?xml version="1.0" encoding="UTF-8" standalone="yes"?>
<Relationships xmlns="http://schemas.openxmlformats.org/package/2006/relationships"><Relationship Id="rId3" Type="http://schemas.openxmlformats.org/officeDocument/2006/relationships/hyperlink" Target="https://verdictum.ligazakon.net/document/101519622" TargetMode="External"/><Relationship Id="rId2" Type="http://schemas.openxmlformats.org/officeDocument/2006/relationships/hyperlink" Target="https://reyestr.court.gov.ua/Review/101519" TargetMode="Externa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hyperlink" Target="https://l.facebook.com/l.php?u=https://reyestr.court.gov.ua/Review/101519?fbclid%3DIwAR3gjXCNBL26wjKvq2ZNzYDGUoZcf-HjbVjUq59iP7WPZ0d8ySwbLdfqBPI&amp;h=AT1uZGpdRNdutoKJY90pB0eB3RINHmspShPCFt8nUe19Sck4DXQz8mZE8Sw785c78Ic5fmdkFkNUwYFMpO_4zTyRPs2aA8ankTnHUWQ52KNyXC_mqQzZ5YaMzJ9R8GwRahmZ&amp;__tn__=-UK-R&amp;c%5b0%5d=AT39haqIMONKNJXI2tyLVpoxa0TKWHfHjvJsXcyOPVXH6PjvwfLDF3UMAg8Pzc3Jx9e_UoWBKCvHTFNSNSCROi0zUTryLzAoR8kvVt8GkyhKwo67gG3d9G7GUVIm_8I9N6dYTeCcCJgym11T9Egc7Y73lQ" TargetMode="Externa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hyperlink" Target="https://reyestr.court.gov.ua/Review/104604311" TargetMode="Externa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hyperlink" Target="https://reyestr.court.gov.ua/Review/108526645?fbclid=IwAR2H4dWtXieilG61fIYJX_A8jWRME8hCqBdI2h0-HgLuRQOI8Tt8fYP9toE" TargetMode="External"/><Relationship Id="rId2" Type="http://schemas.openxmlformats.org/officeDocument/2006/relationships/hyperlink" Target="https://www.hsa.org.ua/lectors/grytsenko-lyudmyla/articles/pidxodi-sudu-do-ocinki-dokaziv-u-spravi-de-poterpiloiu-je-malolitnia-ditina-ta-ocinki-procedurnoyi-spravedlivosti" TargetMode="Externa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hyperlink" Target="https://www.facebook.com/inccojj" TargetMode="External"/><Relationship Id="rId2" Type="http://schemas.openxmlformats.org/officeDocument/2006/relationships/hyperlink" Target="https://m.facebook.com/story.php?story_fbid=pfbid02asuMinGZZmATG1utikNdUVY3keBSg69KuKJJbnNDre83T3XybKKdh3p2xaLJ31m6l&amp;id=100069005476439"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surl.li/evwxh"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8.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8.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7.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13.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13.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34.xml.rels><?xml version="1.0" encoding="UTF-8" standalone="yes"?>
<Relationships xmlns="http://schemas.openxmlformats.org/package/2006/relationships"><Relationship Id="rId8" Type="http://schemas.openxmlformats.org/officeDocument/2006/relationships/diagramLayout" Target="../diagrams/layout24.xml"/><Relationship Id="rId3" Type="http://schemas.openxmlformats.org/officeDocument/2006/relationships/diagramLayout" Target="../diagrams/layout23.xml"/><Relationship Id="rId7" Type="http://schemas.openxmlformats.org/officeDocument/2006/relationships/diagramData" Target="../diagrams/data24.xml"/><Relationship Id="rId2" Type="http://schemas.openxmlformats.org/officeDocument/2006/relationships/diagramData" Target="../diagrams/data23.xml"/><Relationship Id="rId1" Type="http://schemas.openxmlformats.org/officeDocument/2006/relationships/slideLayout" Target="../slideLayouts/slideLayout13.xml"/><Relationship Id="rId6" Type="http://schemas.microsoft.com/office/2007/relationships/diagramDrawing" Target="../diagrams/drawing23.xml"/><Relationship Id="rId11" Type="http://schemas.microsoft.com/office/2007/relationships/diagramDrawing" Target="../diagrams/drawing24.xml"/><Relationship Id="rId5" Type="http://schemas.openxmlformats.org/officeDocument/2006/relationships/diagramColors" Target="../diagrams/colors23.xml"/><Relationship Id="rId10" Type="http://schemas.openxmlformats.org/officeDocument/2006/relationships/diagramColors" Target="../diagrams/colors24.xml"/><Relationship Id="rId4" Type="http://schemas.openxmlformats.org/officeDocument/2006/relationships/diagramQuickStyle" Target="../diagrams/quickStyle23.xml"/><Relationship Id="rId9" Type="http://schemas.openxmlformats.org/officeDocument/2006/relationships/diagramQuickStyle" Target="../diagrams/quickStyle24.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25.xml"/><Relationship Id="rId2" Type="http://schemas.openxmlformats.org/officeDocument/2006/relationships/diagramData" Target="../diagrams/data25.xml"/><Relationship Id="rId1" Type="http://schemas.openxmlformats.org/officeDocument/2006/relationships/slideLayout" Target="../slideLayouts/slideLayout13.xml"/><Relationship Id="rId6" Type="http://schemas.microsoft.com/office/2007/relationships/diagramDrawing" Target="../diagrams/drawing25.xml"/><Relationship Id="rId5" Type="http://schemas.openxmlformats.org/officeDocument/2006/relationships/diagramColors" Target="../diagrams/colors25.xml"/><Relationship Id="rId4" Type="http://schemas.openxmlformats.org/officeDocument/2006/relationships/diagramQuickStyle" Target="../diagrams/quickStyle25.xml"/></Relationships>
</file>

<file path=ppt/slides/_rels/slide36.xml.rels><?xml version="1.0" encoding="UTF-8" standalone="yes"?>
<Relationships xmlns="http://schemas.openxmlformats.org/package/2006/relationships"><Relationship Id="rId8" Type="http://schemas.openxmlformats.org/officeDocument/2006/relationships/diagramLayout" Target="../diagrams/layout27.xml"/><Relationship Id="rId3" Type="http://schemas.openxmlformats.org/officeDocument/2006/relationships/diagramLayout" Target="../diagrams/layout26.xml"/><Relationship Id="rId7" Type="http://schemas.openxmlformats.org/officeDocument/2006/relationships/diagramData" Target="../diagrams/data27.xml"/><Relationship Id="rId2" Type="http://schemas.openxmlformats.org/officeDocument/2006/relationships/diagramData" Target="../diagrams/data26.xml"/><Relationship Id="rId1" Type="http://schemas.openxmlformats.org/officeDocument/2006/relationships/slideLayout" Target="../slideLayouts/slideLayout13.xml"/><Relationship Id="rId6" Type="http://schemas.microsoft.com/office/2007/relationships/diagramDrawing" Target="../diagrams/drawing26.xml"/><Relationship Id="rId11" Type="http://schemas.microsoft.com/office/2007/relationships/diagramDrawing" Target="../diagrams/drawing27.xml"/><Relationship Id="rId5" Type="http://schemas.openxmlformats.org/officeDocument/2006/relationships/diagramColors" Target="../diagrams/colors26.xml"/><Relationship Id="rId10" Type="http://schemas.openxmlformats.org/officeDocument/2006/relationships/diagramColors" Target="../diagrams/colors27.xml"/><Relationship Id="rId4" Type="http://schemas.openxmlformats.org/officeDocument/2006/relationships/diagramQuickStyle" Target="../diagrams/quickStyle26.xml"/><Relationship Id="rId9" Type="http://schemas.openxmlformats.org/officeDocument/2006/relationships/diagramQuickStyle" Target="../diagrams/quickStyle27.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28.xml"/><Relationship Id="rId2" Type="http://schemas.openxmlformats.org/officeDocument/2006/relationships/diagramData" Target="../diagrams/data28.xml"/><Relationship Id="rId1" Type="http://schemas.openxmlformats.org/officeDocument/2006/relationships/slideLayout" Target="../slideLayouts/slideLayout13.xml"/><Relationship Id="rId6" Type="http://schemas.microsoft.com/office/2007/relationships/diagramDrawing" Target="../diagrams/drawing28.xml"/><Relationship Id="rId5" Type="http://schemas.openxmlformats.org/officeDocument/2006/relationships/diagramColors" Target="../diagrams/colors28.xml"/><Relationship Id="rId4" Type="http://schemas.openxmlformats.org/officeDocument/2006/relationships/diagramQuickStyle" Target="../diagrams/quickStyle28.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29.xml"/><Relationship Id="rId2" Type="http://schemas.openxmlformats.org/officeDocument/2006/relationships/diagramData" Target="../diagrams/data29.xml"/><Relationship Id="rId1" Type="http://schemas.openxmlformats.org/officeDocument/2006/relationships/slideLayout" Target="../slideLayouts/slideLayout13.xml"/><Relationship Id="rId6" Type="http://schemas.microsoft.com/office/2007/relationships/diagramDrawing" Target="../diagrams/drawing29.xml"/><Relationship Id="rId5" Type="http://schemas.openxmlformats.org/officeDocument/2006/relationships/diagramColors" Target="../diagrams/colors29.xml"/><Relationship Id="rId4" Type="http://schemas.openxmlformats.org/officeDocument/2006/relationships/diagramQuickStyle" Target="../diagrams/quickStyle2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30.xml"/><Relationship Id="rId2" Type="http://schemas.openxmlformats.org/officeDocument/2006/relationships/diagramData" Target="../diagrams/data30.xml"/><Relationship Id="rId1" Type="http://schemas.openxmlformats.org/officeDocument/2006/relationships/slideLayout" Target="../slideLayouts/slideLayout13.xml"/><Relationship Id="rId6" Type="http://schemas.microsoft.com/office/2007/relationships/diagramDrawing" Target="../diagrams/drawing30.xml"/><Relationship Id="rId5" Type="http://schemas.openxmlformats.org/officeDocument/2006/relationships/diagramColors" Target="../diagrams/colors30.xml"/><Relationship Id="rId4" Type="http://schemas.openxmlformats.org/officeDocument/2006/relationships/diagramQuickStyle" Target="../diagrams/quickStyle30.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31.xml"/><Relationship Id="rId2" Type="http://schemas.openxmlformats.org/officeDocument/2006/relationships/diagramData" Target="../diagrams/data31.xml"/><Relationship Id="rId1" Type="http://schemas.openxmlformats.org/officeDocument/2006/relationships/slideLayout" Target="../slideLayouts/slideLayout13.xml"/><Relationship Id="rId6" Type="http://schemas.microsoft.com/office/2007/relationships/diagramDrawing" Target="../diagrams/drawing31.xml"/><Relationship Id="rId5" Type="http://schemas.openxmlformats.org/officeDocument/2006/relationships/diagramColors" Target="../diagrams/colors31.xml"/><Relationship Id="rId4" Type="http://schemas.openxmlformats.org/officeDocument/2006/relationships/diagramQuickStyle" Target="../diagrams/quickStyle31.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32.xml"/><Relationship Id="rId2" Type="http://schemas.openxmlformats.org/officeDocument/2006/relationships/diagramData" Target="../diagrams/data32.xml"/><Relationship Id="rId1" Type="http://schemas.openxmlformats.org/officeDocument/2006/relationships/slideLayout" Target="../slideLayouts/slideLayout13.xml"/><Relationship Id="rId6" Type="http://schemas.microsoft.com/office/2007/relationships/diagramDrawing" Target="../diagrams/drawing32.xml"/><Relationship Id="rId5" Type="http://schemas.openxmlformats.org/officeDocument/2006/relationships/diagramColors" Target="../diagrams/colors32.xml"/><Relationship Id="rId4" Type="http://schemas.openxmlformats.org/officeDocument/2006/relationships/diagramQuickStyle" Target="../diagrams/quickStyle32.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33.xml"/><Relationship Id="rId2" Type="http://schemas.openxmlformats.org/officeDocument/2006/relationships/diagramData" Target="../diagrams/data33.xml"/><Relationship Id="rId1" Type="http://schemas.openxmlformats.org/officeDocument/2006/relationships/slideLayout" Target="../slideLayouts/slideLayout13.xml"/><Relationship Id="rId6" Type="http://schemas.microsoft.com/office/2007/relationships/diagramDrawing" Target="../diagrams/drawing33.xml"/><Relationship Id="rId5" Type="http://schemas.openxmlformats.org/officeDocument/2006/relationships/diagramColors" Target="../diagrams/colors33.xml"/><Relationship Id="rId4" Type="http://schemas.openxmlformats.org/officeDocument/2006/relationships/diagramQuickStyle" Target="../diagrams/quickStyle3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diagramLayout" Target="../diagrams/layout34.xml"/><Relationship Id="rId2" Type="http://schemas.openxmlformats.org/officeDocument/2006/relationships/diagramData" Target="../diagrams/data34.xml"/><Relationship Id="rId1" Type="http://schemas.openxmlformats.org/officeDocument/2006/relationships/slideLayout" Target="../slideLayouts/slideLayout8.xml"/><Relationship Id="rId6" Type="http://schemas.microsoft.com/office/2007/relationships/diagramDrawing" Target="../diagrams/drawing34.xml"/><Relationship Id="rId5" Type="http://schemas.openxmlformats.org/officeDocument/2006/relationships/diagramColors" Target="../diagrams/colors34.xml"/><Relationship Id="rId4" Type="http://schemas.openxmlformats.org/officeDocument/2006/relationships/diagramQuickStyle" Target="../diagrams/quickStyle34.xml"/></Relationships>
</file>

<file path=ppt/slides/_rels/slide46.xml.rels><?xml version="1.0" encoding="UTF-8" standalone="yes"?>
<Relationships xmlns="http://schemas.openxmlformats.org/package/2006/relationships"><Relationship Id="rId3" Type="http://schemas.openxmlformats.org/officeDocument/2006/relationships/hyperlink" Target="mailto:advokat-ck@ukr.net" TargetMode="External"/><Relationship Id="rId2" Type="http://schemas.openxmlformats.org/officeDocument/2006/relationships/image" Target="../media/image4.png"/><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hyperlink" Target="mailto:pravo.ck.group@gmail.com" TargetMode="Externa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8.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hyperlink" Target="https://newjustice.org.ua/wp-content/uploads/2017/09/Rule_of_Law_Checklist_UKR.pdf" TargetMode="External"/><Relationship Id="rId2" Type="http://schemas.openxmlformats.org/officeDocument/2006/relationships/diagramData" Target="../diagrams/data4.xml"/><Relationship Id="rId1" Type="http://schemas.openxmlformats.org/officeDocument/2006/relationships/slideLayout" Target="../slideLayouts/slideLayout8.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2.png"/><Relationship Id="rId2" Type="http://schemas.openxmlformats.org/officeDocument/2006/relationships/diagramData" Target="../diagrams/data5.xml"/><Relationship Id="rId1" Type="http://schemas.openxmlformats.org/officeDocument/2006/relationships/slideLayout" Target="../slideLayouts/slideLayout8.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8.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05097" y="2969623"/>
            <a:ext cx="11181806" cy="1697955"/>
          </a:xfrm>
        </p:spPr>
        <p:txBody>
          <a:bodyPr>
            <a:normAutofit/>
          </a:bodyPr>
          <a:lstStyle/>
          <a:p>
            <a:pPr algn="ctr"/>
            <a:r>
              <a:rPr lang="uk-UA" sz="4400" dirty="0"/>
              <a:t>"Етичні </a:t>
            </a:r>
            <a:r>
              <a:rPr lang="uk-UA" sz="4400" dirty="0" smtClean="0"/>
              <a:t>аспекти та міжнародні стандарти у взаємодії з дитиною-клієнтом" </a:t>
            </a:r>
            <a:endParaRPr lang="en-US" sz="4400" dirty="0"/>
          </a:p>
        </p:txBody>
      </p:sp>
      <p:sp>
        <p:nvSpPr>
          <p:cNvPr id="4" name="Прямоугольник 3"/>
          <p:cNvSpPr/>
          <p:nvPr/>
        </p:nvSpPr>
        <p:spPr>
          <a:xfrm>
            <a:off x="3105558" y="1021069"/>
            <a:ext cx="4801186" cy="369332"/>
          </a:xfrm>
          <a:prstGeom prst="rect">
            <a:avLst/>
          </a:prstGeom>
        </p:spPr>
        <p:txBody>
          <a:bodyPr wrap="none">
            <a:spAutoFit/>
          </a:bodyPr>
          <a:lstStyle/>
          <a:p>
            <a:r>
              <a:rPr lang="uk-UA" b="1" dirty="0">
                <a:solidFill>
                  <a:schemeClr val="bg1"/>
                </a:solidFill>
              </a:rPr>
              <a:t>Вебінар Ради адвокатів </a:t>
            </a:r>
            <a:r>
              <a:rPr lang="uk-UA" b="1" dirty="0" smtClean="0">
                <a:solidFill>
                  <a:schemeClr val="bg1"/>
                </a:solidFill>
              </a:rPr>
              <a:t>Хмельницької </a:t>
            </a:r>
            <a:r>
              <a:rPr lang="uk-UA" b="1" dirty="0">
                <a:solidFill>
                  <a:schemeClr val="bg1"/>
                </a:solidFill>
              </a:rPr>
              <a:t>області</a:t>
            </a:r>
          </a:p>
        </p:txBody>
      </p:sp>
      <p:sp>
        <p:nvSpPr>
          <p:cNvPr id="6" name="Подзаголовок 1"/>
          <p:cNvSpPr>
            <a:spLocks noGrp="1"/>
          </p:cNvSpPr>
          <p:nvPr>
            <p:ph type="subTitle" idx="1"/>
          </p:nvPr>
        </p:nvSpPr>
        <p:spPr>
          <a:xfrm>
            <a:off x="3366368" y="5497646"/>
            <a:ext cx="5025795" cy="469708"/>
          </a:xfrm>
        </p:spPr>
        <p:txBody>
          <a:bodyPr>
            <a:noAutofit/>
          </a:bodyPr>
          <a:lstStyle/>
          <a:p>
            <a:r>
              <a:rPr lang="uk-UA" sz="1800" b="1" dirty="0" smtClean="0"/>
              <a:t>Лекторка – адвокатка Людмила Гриценко</a:t>
            </a:r>
            <a:endParaRPr lang="uk-UA" sz="1800" b="1" dirty="0"/>
          </a:p>
        </p:txBody>
      </p:sp>
    </p:spTree>
    <p:extLst>
      <p:ext uri="{BB962C8B-B14F-4D97-AF65-F5344CB8AC3E}">
        <p14:creationId xmlns:p14="http://schemas.microsoft.com/office/powerpoint/2010/main" val="2502689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xfrm>
            <a:off x="882873" y="3196757"/>
            <a:ext cx="3501197" cy="1223298"/>
          </a:xfrm>
        </p:spPr>
        <p:txBody>
          <a:bodyPr>
            <a:normAutofit fontScale="90000"/>
          </a:bodyPr>
          <a:lstStyle/>
          <a:p>
            <a:pPr lvl="0"/>
            <a:r>
              <a:rPr lang="uk-UA" dirty="0" smtClean="0"/>
              <a:t>ПРАВО БУТИ ЗАБЕЗПЕЧЕНИМ ДОПОМОГОЮ АДВОКАТА </a:t>
            </a:r>
            <a:br>
              <a:rPr lang="uk-UA" dirty="0" smtClean="0"/>
            </a:br>
            <a:r>
              <a:rPr lang="uk-UA" dirty="0" smtClean="0"/>
              <a:t>(ч.2ст.16 ПАЕ)</a:t>
            </a:r>
            <a:endParaRPr lang="ru-RU" dirty="0"/>
          </a:p>
        </p:txBody>
      </p:sp>
      <p:graphicFrame>
        <p:nvGraphicFramePr>
          <p:cNvPr id="7" name="Объект 6"/>
          <p:cNvGraphicFramePr>
            <a:graphicFrameLocks noGrp="1"/>
          </p:cNvGraphicFramePr>
          <p:nvPr>
            <p:ph idx="1"/>
            <p:extLst>
              <p:ext uri="{D42A27DB-BD31-4B8C-83A1-F6EECF244321}">
                <p14:modId xmlns:p14="http://schemas.microsoft.com/office/powerpoint/2010/main" val="3493874607"/>
              </p:ext>
            </p:extLst>
          </p:nvPr>
        </p:nvGraphicFramePr>
        <p:xfrm>
          <a:off x="4384070" y="981574"/>
          <a:ext cx="7315200" cy="51212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287896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Скругленный прямоугольник 10"/>
          <p:cNvSpPr/>
          <p:nvPr/>
        </p:nvSpPr>
        <p:spPr>
          <a:xfrm>
            <a:off x="4084320" y="2865121"/>
            <a:ext cx="8011885" cy="386660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uk-UA"/>
          </a:p>
        </p:txBody>
      </p:sp>
      <p:sp>
        <p:nvSpPr>
          <p:cNvPr id="9" name="Заголовок 5"/>
          <p:cNvSpPr>
            <a:spLocks noGrp="1"/>
          </p:cNvSpPr>
          <p:nvPr>
            <p:ph type="title"/>
          </p:nvPr>
        </p:nvSpPr>
        <p:spPr>
          <a:xfrm>
            <a:off x="667431" y="1937373"/>
            <a:ext cx="3478203" cy="1642022"/>
          </a:xfrm>
        </p:spPr>
        <p:txBody>
          <a:bodyPr>
            <a:normAutofit fontScale="90000"/>
          </a:bodyPr>
          <a:lstStyle/>
          <a:p>
            <a:r>
              <a:rPr lang="uk-UA" dirty="0" smtClean="0"/>
              <a:t>ВАЖЛИВО! </a:t>
            </a:r>
            <a:br>
              <a:rPr lang="uk-UA" dirty="0" smtClean="0"/>
            </a:br>
            <a:r>
              <a:rPr lang="uk-UA" dirty="0" smtClean="0"/>
              <a:t>Знати про право дитини на власного адвоката</a:t>
            </a:r>
            <a:endParaRPr lang="uk-UA" dirty="0"/>
          </a:p>
        </p:txBody>
      </p:sp>
      <p:sp>
        <p:nvSpPr>
          <p:cNvPr id="6" name="Объект 5"/>
          <p:cNvSpPr>
            <a:spLocks noGrp="1"/>
          </p:cNvSpPr>
          <p:nvPr>
            <p:ph idx="1"/>
          </p:nvPr>
        </p:nvSpPr>
        <p:spPr>
          <a:xfrm>
            <a:off x="4171406" y="252550"/>
            <a:ext cx="7846423" cy="2505834"/>
          </a:xfrm>
          <a:prstGeom prst="flowChartAlternateProcess">
            <a:avLst/>
          </a:prstGeom>
        </p:spPr>
        <p:style>
          <a:lnRef idx="2">
            <a:schemeClr val="accent1"/>
          </a:lnRef>
          <a:fillRef idx="1">
            <a:schemeClr val="lt1"/>
          </a:fillRef>
          <a:effectRef idx="0">
            <a:schemeClr val="accent1"/>
          </a:effectRef>
          <a:fontRef idx="minor">
            <a:schemeClr val="dk1"/>
          </a:fontRef>
        </p:style>
        <p:txBody>
          <a:bodyPr>
            <a:normAutofit fontScale="85000" lnSpcReduction="20000"/>
          </a:bodyPr>
          <a:lstStyle/>
          <a:p>
            <a:pPr marL="0" indent="0">
              <a:buNone/>
            </a:pPr>
            <a:r>
              <a:rPr lang="ru-RU" dirty="0" smtClean="0"/>
              <a:t>Цитата:</a:t>
            </a:r>
          </a:p>
          <a:p>
            <a:pPr marL="0" indent="0">
              <a:buNone/>
            </a:pPr>
            <a:r>
              <a:rPr lang="ru-RU" b="1" i="1" dirty="0"/>
              <a:t>Право на </a:t>
            </a:r>
            <a:r>
              <a:rPr lang="ru-RU" b="1" i="1" dirty="0" err="1"/>
              <a:t>безоплатну</a:t>
            </a:r>
            <a:r>
              <a:rPr lang="ru-RU" b="1" i="1" dirty="0"/>
              <a:t> </a:t>
            </a:r>
            <a:r>
              <a:rPr lang="ru-RU" b="1" i="1" dirty="0" err="1"/>
              <a:t>вторинну</a:t>
            </a:r>
            <a:r>
              <a:rPr lang="ru-RU" b="1" i="1" dirty="0"/>
              <a:t> </a:t>
            </a:r>
            <a:r>
              <a:rPr lang="ru-RU" b="1" i="1" dirty="0" err="1"/>
              <a:t>правову</a:t>
            </a:r>
            <a:r>
              <a:rPr lang="ru-RU" b="1" i="1" dirty="0"/>
              <a:t> </a:t>
            </a:r>
            <a:r>
              <a:rPr lang="ru-RU" b="1" i="1" dirty="0" err="1"/>
              <a:t>допомогу</a:t>
            </a:r>
            <a:r>
              <a:rPr lang="ru-RU" b="1" i="1" dirty="0"/>
              <a:t> </a:t>
            </a:r>
            <a:r>
              <a:rPr lang="ru-RU" b="1" i="1" dirty="0" err="1"/>
              <a:t>згідно</a:t>
            </a:r>
            <a:r>
              <a:rPr lang="ru-RU" b="1" i="1" dirty="0"/>
              <a:t> з </a:t>
            </a:r>
            <a:r>
              <a:rPr lang="ru-RU" b="1" i="1" dirty="0" err="1"/>
              <a:t>цим</a:t>
            </a:r>
            <a:r>
              <a:rPr lang="ru-RU" b="1" i="1" dirty="0"/>
              <a:t> Законом та </a:t>
            </a:r>
            <a:r>
              <a:rPr lang="ru-RU" b="1" i="1" dirty="0" err="1"/>
              <a:t>іншими</a:t>
            </a:r>
            <a:r>
              <a:rPr lang="ru-RU" b="1" i="1" dirty="0"/>
              <a:t> законами </a:t>
            </a:r>
            <a:r>
              <a:rPr lang="ru-RU" b="1" i="1" dirty="0" err="1"/>
              <a:t>України</a:t>
            </a:r>
            <a:r>
              <a:rPr lang="ru-RU" b="1" i="1" dirty="0"/>
              <a:t> </a:t>
            </a:r>
            <a:r>
              <a:rPr lang="ru-RU" b="1" i="1" dirty="0" err="1"/>
              <a:t>мають</a:t>
            </a:r>
            <a:r>
              <a:rPr lang="ru-RU" b="1" i="1" dirty="0"/>
              <a:t> </a:t>
            </a:r>
            <a:r>
              <a:rPr lang="ru-RU" b="1" i="1" dirty="0" err="1"/>
              <a:t>такі</a:t>
            </a:r>
            <a:r>
              <a:rPr lang="ru-RU" b="1" i="1" dirty="0"/>
              <a:t> </a:t>
            </a:r>
            <a:r>
              <a:rPr lang="ru-RU" b="1" i="1" dirty="0" err="1"/>
              <a:t>категорії</a:t>
            </a:r>
            <a:r>
              <a:rPr lang="ru-RU" b="1" i="1" dirty="0"/>
              <a:t> </a:t>
            </a:r>
            <a:r>
              <a:rPr lang="ru-RU" b="1" i="1" dirty="0" err="1"/>
              <a:t>осіб</a:t>
            </a:r>
            <a:r>
              <a:rPr lang="ru-RU" i="1" dirty="0"/>
              <a:t>:</a:t>
            </a:r>
            <a:endParaRPr lang="ru-RU" i="1" dirty="0" smtClean="0"/>
          </a:p>
          <a:p>
            <a:pPr marL="0" indent="0">
              <a:buNone/>
            </a:pPr>
            <a:r>
              <a:rPr lang="ru-RU" i="1" dirty="0" smtClean="0"/>
              <a:t>«2</a:t>
            </a:r>
            <a:r>
              <a:rPr lang="ru-RU" i="1" dirty="0"/>
              <a:t>) </a:t>
            </a:r>
            <a:r>
              <a:rPr lang="ru-RU" b="1" i="1" dirty="0" err="1">
                <a:solidFill>
                  <a:schemeClr val="accent2"/>
                </a:solidFill>
              </a:rPr>
              <a:t>діти</a:t>
            </a:r>
            <a:r>
              <a:rPr lang="ru-RU" b="1" i="1" dirty="0">
                <a:solidFill>
                  <a:schemeClr val="accent2"/>
                </a:solidFill>
              </a:rPr>
              <a:t>, у тому </a:t>
            </a:r>
            <a:r>
              <a:rPr lang="ru-RU" b="1" i="1" dirty="0" err="1">
                <a:solidFill>
                  <a:schemeClr val="accent2"/>
                </a:solidFill>
              </a:rPr>
              <a:t>числі</a:t>
            </a:r>
            <a:r>
              <a:rPr lang="ru-RU" b="1" i="1" dirty="0">
                <a:solidFill>
                  <a:schemeClr val="accent2"/>
                </a:solidFill>
              </a:rPr>
              <a:t> </a:t>
            </a:r>
            <a:r>
              <a:rPr lang="ru-RU" b="1" i="1" dirty="0" err="1">
                <a:solidFill>
                  <a:schemeClr val="accent2"/>
                </a:solidFill>
              </a:rPr>
              <a:t>діти</a:t>
            </a:r>
            <a:r>
              <a:rPr lang="ru-RU" b="1" i="1" dirty="0">
                <a:solidFill>
                  <a:schemeClr val="accent2"/>
                </a:solidFill>
              </a:rPr>
              <a:t>-сироти, </a:t>
            </a:r>
            <a:r>
              <a:rPr lang="ru-RU" b="1" i="1" dirty="0" err="1">
                <a:solidFill>
                  <a:schemeClr val="accent2"/>
                </a:solidFill>
              </a:rPr>
              <a:t>діти</a:t>
            </a:r>
            <a:r>
              <a:rPr lang="ru-RU" b="1" i="1" dirty="0">
                <a:solidFill>
                  <a:schemeClr val="accent2"/>
                </a:solidFill>
              </a:rPr>
              <a:t>, </a:t>
            </a:r>
            <a:r>
              <a:rPr lang="ru-RU" b="1" i="1" dirty="0" err="1">
                <a:solidFill>
                  <a:schemeClr val="accent2"/>
                </a:solidFill>
              </a:rPr>
              <a:t>позбавлені</a:t>
            </a:r>
            <a:r>
              <a:rPr lang="ru-RU" b="1" i="1" dirty="0">
                <a:solidFill>
                  <a:schemeClr val="accent2"/>
                </a:solidFill>
              </a:rPr>
              <a:t> </a:t>
            </a:r>
            <a:r>
              <a:rPr lang="ru-RU" b="1" i="1" dirty="0" err="1">
                <a:solidFill>
                  <a:schemeClr val="accent2"/>
                </a:solidFill>
              </a:rPr>
              <a:t>батьківського</a:t>
            </a:r>
            <a:r>
              <a:rPr lang="ru-RU" b="1" i="1" dirty="0">
                <a:solidFill>
                  <a:schemeClr val="accent2"/>
                </a:solidFill>
              </a:rPr>
              <a:t> </a:t>
            </a:r>
            <a:r>
              <a:rPr lang="ru-RU" b="1" i="1" dirty="0" err="1">
                <a:solidFill>
                  <a:schemeClr val="accent2"/>
                </a:solidFill>
              </a:rPr>
              <a:t>піклування</a:t>
            </a:r>
            <a:r>
              <a:rPr lang="ru-RU" b="1" i="1" dirty="0">
                <a:solidFill>
                  <a:schemeClr val="accent2"/>
                </a:solidFill>
              </a:rPr>
              <a:t>, </a:t>
            </a:r>
            <a:r>
              <a:rPr lang="ru-RU" b="1" i="1" dirty="0" err="1">
                <a:solidFill>
                  <a:schemeClr val="accent2"/>
                </a:solidFill>
              </a:rPr>
              <a:t>діти</a:t>
            </a:r>
            <a:r>
              <a:rPr lang="ru-RU" b="1" i="1" dirty="0">
                <a:solidFill>
                  <a:schemeClr val="accent2"/>
                </a:solidFill>
              </a:rPr>
              <a:t>, </a:t>
            </a:r>
            <a:r>
              <a:rPr lang="ru-RU" b="1" i="1" dirty="0" err="1">
                <a:solidFill>
                  <a:schemeClr val="accent2"/>
                </a:solidFill>
              </a:rPr>
              <a:t>які</a:t>
            </a:r>
            <a:r>
              <a:rPr lang="ru-RU" b="1" i="1" dirty="0">
                <a:solidFill>
                  <a:schemeClr val="accent2"/>
                </a:solidFill>
              </a:rPr>
              <a:t> </a:t>
            </a:r>
            <a:r>
              <a:rPr lang="ru-RU" b="1" i="1" dirty="0" err="1">
                <a:solidFill>
                  <a:schemeClr val="accent2"/>
                </a:solidFill>
              </a:rPr>
              <a:t>перебувають</a:t>
            </a:r>
            <a:r>
              <a:rPr lang="ru-RU" b="1" i="1" dirty="0">
                <a:solidFill>
                  <a:schemeClr val="accent2"/>
                </a:solidFill>
              </a:rPr>
              <a:t> у </a:t>
            </a:r>
            <a:r>
              <a:rPr lang="ru-RU" b="1" i="1" dirty="0" err="1">
                <a:solidFill>
                  <a:schemeClr val="accent2"/>
                </a:solidFill>
              </a:rPr>
              <a:t>складних</a:t>
            </a:r>
            <a:r>
              <a:rPr lang="ru-RU" b="1" i="1" dirty="0">
                <a:solidFill>
                  <a:schemeClr val="accent2"/>
                </a:solidFill>
              </a:rPr>
              <a:t> </a:t>
            </a:r>
            <a:r>
              <a:rPr lang="ru-RU" b="1" i="1" dirty="0" err="1">
                <a:solidFill>
                  <a:schemeClr val="accent2"/>
                </a:solidFill>
              </a:rPr>
              <a:t>життєвих</a:t>
            </a:r>
            <a:r>
              <a:rPr lang="ru-RU" b="1" i="1" dirty="0">
                <a:solidFill>
                  <a:schemeClr val="accent2"/>
                </a:solidFill>
              </a:rPr>
              <a:t> </a:t>
            </a:r>
            <a:r>
              <a:rPr lang="ru-RU" b="1" i="1" dirty="0" err="1">
                <a:solidFill>
                  <a:schemeClr val="accent2"/>
                </a:solidFill>
              </a:rPr>
              <a:t>обставинах</a:t>
            </a:r>
            <a:r>
              <a:rPr lang="ru-RU" b="1" i="1" dirty="0">
                <a:solidFill>
                  <a:schemeClr val="accent2"/>
                </a:solidFill>
              </a:rPr>
              <a:t>, </a:t>
            </a:r>
            <a:r>
              <a:rPr lang="ru-RU" b="1" i="1" dirty="0" err="1">
                <a:solidFill>
                  <a:schemeClr val="accent2"/>
                </a:solidFill>
              </a:rPr>
              <a:t>діти</a:t>
            </a:r>
            <a:r>
              <a:rPr lang="ru-RU" b="1" i="1" dirty="0">
                <a:solidFill>
                  <a:schemeClr val="accent2"/>
                </a:solidFill>
              </a:rPr>
              <a:t>, </a:t>
            </a:r>
            <a:r>
              <a:rPr lang="ru-RU" b="1" i="1" dirty="0" err="1">
                <a:solidFill>
                  <a:schemeClr val="accent2"/>
                </a:solidFill>
              </a:rPr>
              <a:t>які</a:t>
            </a:r>
            <a:r>
              <a:rPr lang="ru-RU" b="1" i="1" dirty="0">
                <a:solidFill>
                  <a:schemeClr val="accent2"/>
                </a:solidFill>
              </a:rPr>
              <a:t> </a:t>
            </a:r>
            <a:r>
              <a:rPr lang="ru-RU" b="1" i="1" dirty="0" err="1">
                <a:solidFill>
                  <a:schemeClr val="accent2"/>
                </a:solidFill>
              </a:rPr>
              <a:t>постраждали</a:t>
            </a:r>
            <a:r>
              <a:rPr lang="ru-RU" b="1" i="1" dirty="0">
                <a:solidFill>
                  <a:schemeClr val="accent2"/>
                </a:solidFill>
              </a:rPr>
              <a:t> </a:t>
            </a:r>
            <a:r>
              <a:rPr lang="ru-RU" b="1" i="1" dirty="0" err="1">
                <a:solidFill>
                  <a:schemeClr val="accent2"/>
                </a:solidFill>
              </a:rPr>
              <a:t>внаслідок</a:t>
            </a:r>
            <a:r>
              <a:rPr lang="ru-RU" b="1" i="1" dirty="0">
                <a:solidFill>
                  <a:schemeClr val="accent2"/>
                </a:solidFill>
              </a:rPr>
              <a:t> </a:t>
            </a:r>
            <a:r>
              <a:rPr lang="ru-RU" b="1" i="1" dirty="0" err="1">
                <a:solidFill>
                  <a:schemeClr val="accent2"/>
                </a:solidFill>
              </a:rPr>
              <a:t>воєнних</a:t>
            </a:r>
            <a:r>
              <a:rPr lang="ru-RU" b="1" i="1" dirty="0">
                <a:solidFill>
                  <a:schemeClr val="accent2"/>
                </a:solidFill>
              </a:rPr>
              <a:t> </a:t>
            </a:r>
            <a:r>
              <a:rPr lang="ru-RU" b="1" i="1" dirty="0" err="1">
                <a:solidFill>
                  <a:schemeClr val="accent2"/>
                </a:solidFill>
              </a:rPr>
              <a:t>дій</a:t>
            </a:r>
            <a:r>
              <a:rPr lang="ru-RU" b="1" i="1" dirty="0">
                <a:solidFill>
                  <a:schemeClr val="accent2"/>
                </a:solidFill>
              </a:rPr>
              <a:t> </a:t>
            </a:r>
            <a:r>
              <a:rPr lang="ru-RU" b="1" i="1" dirty="0" err="1">
                <a:solidFill>
                  <a:schemeClr val="accent2"/>
                </a:solidFill>
              </a:rPr>
              <a:t>чи</a:t>
            </a:r>
            <a:r>
              <a:rPr lang="ru-RU" b="1" i="1" dirty="0">
                <a:solidFill>
                  <a:schemeClr val="accent2"/>
                </a:solidFill>
              </a:rPr>
              <a:t> </a:t>
            </a:r>
            <a:r>
              <a:rPr lang="ru-RU" b="1" i="1" dirty="0" err="1">
                <a:solidFill>
                  <a:schemeClr val="accent2"/>
                </a:solidFill>
              </a:rPr>
              <a:t>збройного</a:t>
            </a:r>
            <a:r>
              <a:rPr lang="ru-RU" b="1" i="1" dirty="0">
                <a:solidFill>
                  <a:schemeClr val="accent2"/>
                </a:solidFill>
              </a:rPr>
              <a:t> </a:t>
            </a:r>
            <a:r>
              <a:rPr lang="ru-RU" b="1" i="1" dirty="0" err="1">
                <a:solidFill>
                  <a:schemeClr val="accent2"/>
                </a:solidFill>
              </a:rPr>
              <a:t>конфлікту</a:t>
            </a:r>
            <a:r>
              <a:rPr lang="ru-RU" b="1" i="1" dirty="0"/>
              <a:t>, - на </a:t>
            </a:r>
            <a:r>
              <a:rPr lang="ru-RU" b="1" i="1" dirty="0" err="1"/>
              <a:t>всі</a:t>
            </a:r>
            <a:r>
              <a:rPr lang="ru-RU" b="1" i="1" dirty="0"/>
              <a:t> </a:t>
            </a:r>
            <a:r>
              <a:rPr lang="ru-RU" b="1" i="1" dirty="0" err="1"/>
              <a:t>види</a:t>
            </a:r>
            <a:r>
              <a:rPr lang="ru-RU" b="1" i="1" dirty="0"/>
              <a:t> </a:t>
            </a:r>
            <a:r>
              <a:rPr lang="ru-RU" b="1" i="1" dirty="0" err="1"/>
              <a:t>правових</a:t>
            </a:r>
            <a:r>
              <a:rPr lang="ru-RU" b="1" i="1" dirty="0"/>
              <a:t> </a:t>
            </a:r>
            <a:r>
              <a:rPr lang="ru-RU" b="1" i="1" dirty="0" err="1"/>
              <a:t>послуг</a:t>
            </a:r>
            <a:r>
              <a:rPr lang="ru-RU" i="1" dirty="0"/>
              <a:t>, </a:t>
            </a:r>
            <a:r>
              <a:rPr lang="ru-RU" i="1" dirty="0" err="1"/>
              <a:t>передбачені</a:t>
            </a:r>
            <a:r>
              <a:rPr lang="ru-RU" i="1" dirty="0"/>
              <a:t> </a:t>
            </a:r>
            <a:r>
              <a:rPr lang="ru-RU" i="1" u="sng" dirty="0" err="1">
                <a:hlinkClick r:id="rId2"/>
              </a:rPr>
              <a:t>частиною</a:t>
            </a:r>
            <a:r>
              <a:rPr lang="ru-RU" i="1" u="sng" dirty="0">
                <a:hlinkClick r:id="rId2"/>
              </a:rPr>
              <a:t> другою</a:t>
            </a:r>
            <a:r>
              <a:rPr lang="ru-RU" i="1" dirty="0"/>
              <a:t> </a:t>
            </a:r>
            <a:r>
              <a:rPr lang="ru-RU" i="1" dirty="0" err="1"/>
              <a:t>статті</a:t>
            </a:r>
            <a:r>
              <a:rPr lang="ru-RU" i="1" dirty="0"/>
              <a:t> 13 </a:t>
            </a:r>
            <a:r>
              <a:rPr lang="ru-RU" i="1" dirty="0" err="1"/>
              <a:t>цього</a:t>
            </a:r>
            <a:r>
              <a:rPr lang="ru-RU" i="1" dirty="0"/>
              <a:t> </a:t>
            </a:r>
            <a:r>
              <a:rPr lang="ru-RU" i="1" dirty="0" smtClean="0"/>
              <a:t>Закону»</a:t>
            </a:r>
            <a:endParaRPr lang="ru-RU" i="1" dirty="0"/>
          </a:p>
          <a:p>
            <a:pPr marL="0" indent="0">
              <a:buNone/>
            </a:pPr>
            <a:r>
              <a:rPr lang="ru-RU" sz="1200" dirty="0"/>
              <a:t>{Пункт 2 </a:t>
            </a:r>
            <a:r>
              <a:rPr lang="ru-RU" sz="1200" dirty="0" err="1"/>
              <a:t>частини</a:t>
            </a:r>
            <a:r>
              <a:rPr lang="ru-RU" sz="1200" dirty="0"/>
              <a:t> </a:t>
            </a:r>
            <a:r>
              <a:rPr lang="ru-RU" sz="1200" dirty="0" err="1"/>
              <a:t>першої</a:t>
            </a:r>
            <a:r>
              <a:rPr lang="ru-RU" sz="1200" dirty="0"/>
              <a:t> </a:t>
            </a:r>
            <a:r>
              <a:rPr lang="ru-RU" sz="1200" dirty="0" err="1"/>
              <a:t>статті</a:t>
            </a:r>
            <a:r>
              <a:rPr lang="ru-RU" sz="1200" dirty="0"/>
              <a:t> 14 в </a:t>
            </a:r>
            <a:r>
              <a:rPr lang="ru-RU" sz="1200" dirty="0" err="1"/>
              <a:t>редакції</a:t>
            </a:r>
            <a:r>
              <a:rPr lang="ru-RU" sz="1200" dirty="0"/>
              <a:t> </a:t>
            </a:r>
            <a:r>
              <a:rPr lang="ru-RU" sz="1200" dirty="0" err="1"/>
              <a:t>Законів</a:t>
            </a:r>
            <a:r>
              <a:rPr lang="ru-RU" sz="1200" dirty="0"/>
              <a:t> </a:t>
            </a:r>
            <a:r>
              <a:rPr lang="ru-RU" sz="1200" u="sng" dirty="0">
                <a:hlinkClick r:id="rId3"/>
              </a:rPr>
              <a:t>№ 936-</a:t>
            </a:r>
            <a:r>
              <a:rPr lang="en-US" sz="1200" u="sng" dirty="0">
                <a:hlinkClick r:id="rId3"/>
              </a:rPr>
              <a:t>VIII </a:t>
            </a:r>
            <a:r>
              <a:rPr lang="ru-RU" sz="1200" u="sng" dirty="0" err="1">
                <a:hlinkClick r:id="rId3"/>
              </a:rPr>
              <a:t>від</a:t>
            </a:r>
            <a:r>
              <a:rPr lang="ru-RU" sz="1200" u="sng" dirty="0">
                <a:hlinkClick r:id="rId3"/>
              </a:rPr>
              <a:t> 26.01.2016</a:t>
            </a:r>
            <a:r>
              <a:rPr lang="ru-RU" sz="1200" dirty="0"/>
              <a:t>, </a:t>
            </a:r>
            <a:r>
              <a:rPr lang="ru-RU" sz="1200" u="sng" dirty="0">
                <a:hlinkClick r:id="rId4"/>
              </a:rPr>
              <a:t>№ 2229-</a:t>
            </a:r>
            <a:r>
              <a:rPr lang="en-US" sz="1200" u="sng" dirty="0">
                <a:hlinkClick r:id="rId4"/>
              </a:rPr>
              <a:t>VIII </a:t>
            </a:r>
            <a:r>
              <a:rPr lang="ru-RU" sz="1200" u="sng" dirty="0" err="1">
                <a:hlinkClick r:id="rId4"/>
              </a:rPr>
              <a:t>від</a:t>
            </a:r>
            <a:r>
              <a:rPr lang="ru-RU" sz="1200" u="sng" dirty="0">
                <a:hlinkClick r:id="rId4"/>
              </a:rPr>
              <a:t> 07.12.2017</a:t>
            </a:r>
            <a:r>
              <a:rPr lang="ru-RU" sz="1200" dirty="0"/>
              <a:t>}</a:t>
            </a:r>
          </a:p>
        </p:txBody>
      </p:sp>
      <p:sp>
        <p:nvSpPr>
          <p:cNvPr id="7" name="Текст 6"/>
          <p:cNvSpPr>
            <a:spLocks noGrp="1"/>
          </p:cNvSpPr>
          <p:nvPr>
            <p:ph type="body" sz="half" idx="2"/>
          </p:nvPr>
        </p:nvSpPr>
        <p:spPr>
          <a:xfrm>
            <a:off x="762871" y="3672436"/>
            <a:ext cx="3478203" cy="760573"/>
          </a:xfrm>
        </p:spPr>
        <p:txBody>
          <a:bodyPr/>
          <a:lstStyle/>
          <a:p>
            <a:r>
              <a:rPr lang="uk-UA" dirty="0"/>
              <a:t>п</a:t>
            </a:r>
            <a:r>
              <a:rPr lang="uk-UA" dirty="0" smtClean="0"/>
              <a:t>.2 ч.1 ст.14 ЗУ «Про безоплатну правову допомогу» </a:t>
            </a:r>
            <a:endParaRPr lang="uk-UA" dirty="0"/>
          </a:p>
        </p:txBody>
      </p:sp>
      <p:sp>
        <p:nvSpPr>
          <p:cNvPr id="10" name="Прямоугольник 9"/>
          <p:cNvSpPr/>
          <p:nvPr/>
        </p:nvSpPr>
        <p:spPr>
          <a:xfrm>
            <a:off x="4328160" y="3117669"/>
            <a:ext cx="7593875" cy="3323987"/>
          </a:xfrm>
          <a:prstGeom prst="rect">
            <a:avLst/>
          </a:prstGeom>
          <a:ln>
            <a:noFill/>
          </a:ln>
        </p:spPr>
        <p:txBody>
          <a:bodyPr wrap="square">
            <a:spAutoFit/>
          </a:bodyPr>
          <a:lstStyle/>
          <a:p>
            <a:pPr algn="just"/>
            <a:r>
              <a:rPr lang="ru-RU" sz="1200" b="1" dirty="0" err="1">
                <a:solidFill>
                  <a:srgbClr val="333333"/>
                </a:solidFill>
                <a:latin typeface="+mj-lt"/>
              </a:rPr>
              <a:t>Стаття</a:t>
            </a:r>
            <a:r>
              <a:rPr lang="ru-RU" sz="1200" b="1" dirty="0">
                <a:solidFill>
                  <a:srgbClr val="333333"/>
                </a:solidFill>
                <a:latin typeface="+mj-lt"/>
              </a:rPr>
              <a:t> 13.</a:t>
            </a:r>
            <a:r>
              <a:rPr lang="ru-RU" dirty="0">
                <a:solidFill>
                  <a:srgbClr val="333333"/>
                </a:solidFill>
                <a:latin typeface="+mj-lt"/>
              </a:rPr>
              <a:t> </a:t>
            </a:r>
            <a:r>
              <a:rPr lang="ru-RU" dirty="0" err="1">
                <a:solidFill>
                  <a:srgbClr val="333333"/>
                </a:solidFill>
                <a:latin typeface="+mj-lt"/>
              </a:rPr>
              <a:t>Поняття</a:t>
            </a:r>
            <a:r>
              <a:rPr lang="ru-RU" dirty="0">
                <a:solidFill>
                  <a:srgbClr val="333333"/>
                </a:solidFill>
                <a:latin typeface="+mj-lt"/>
              </a:rPr>
              <a:t> </a:t>
            </a:r>
            <a:r>
              <a:rPr lang="ru-RU" dirty="0" err="1">
                <a:solidFill>
                  <a:srgbClr val="333333"/>
                </a:solidFill>
                <a:latin typeface="+mj-lt"/>
              </a:rPr>
              <a:t>безоплатної</a:t>
            </a:r>
            <a:r>
              <a:rPr lang="ru-RU" dirty="0">
                <a:solidFill>
                  <a:srgbClr val="333333"/>
                </a:solidFill>
                <a:latin typeface="+mj-lt"/>
              </a:rPr>
              <a:t> </a:t>
            </a:r>
            <a:r>
              <a:rPr lang="ru-RU" dirty="0" err="1">
                <a:solidFill>
                  <a:srgbClr val="333333"/>
                </a:solidFill>
                <a:latin typeface="+mj-lt"/>
              </a:rPr>
              <a:t>вторинної</a:t>
            </a:r>
            <a:r>
              <a:rPr lang="ru-RU" dirty="0">
                <a:solidFill>
                  <a:srgbClr val="333333"/>
                </a:solidFill>
                <a:latin typeface="+mj-lt"/>
              </a:rPr>
              <a:t> </a:t>
            </a:r>
            <a:r>
              <a:rPr lang="ru-RU" dirty="0" err="1">
                <a:solidFill>
                  <a:srgbClr val="333333"/>
                </a:solidFill>
                <a:latin typeface="+mj-lt"/>
              </a:rPr>
              <a:t>правової</a:t>
            </a:r>
            <a:r>
              <a:rPr lang="ru-RU" dirty="0">
                <a:solidFill>
                  <a:srgbClr val="333333"/>
                </a:solidFill>
                <a:latin typeface="+mj-lt"/>
              </a:rPr>
              <a:t> </a:t>
            </a:r>
            <a:r>
              <a:rPr lang="ru-RU" dirty="0" err="1">
                <a:solidFill>
                  <a:srgbClr val="333333"/>
                </a:solidFill>
                <a:latin typeface="+mj-lt"/>
              </a:rPr>
              <a:t>допомоги</a:t>
            </a:r>
            <a:endParaRPr lang="ru-RU" dirty="0">
              <a:solidFill>
                <a:srgbClr val="333333"/>
              </a:solidFill>
              <a:latin typeface="+mj-lt"/>
            </a:endParaRPr>
          </a:p>
          <a:p>
            <a:pPr algn="just"/>
            <a:r>
              <a:rPr lang="ru-RU" dirty="0">
                <a:solidFill>
                  <a:srgbClr val="333333"/>
                </a:solidFill>
                <a:latin typeface="+mj-lt"/>
              </a:rPr>
              <a:t>1. </a:t>
            </a:r>
            <a:r>
              <a:rPr lang="ru-RU" i="1" dirty="0" err="1">
                <a:solidFill>
                  <a:srgbClr val="333333"/>
                </a:solidFill>
                <a:latin typeface="+mj-lt"/>
              </a:rPr>
              <a:t>Безоплатна</a:t>
            </a:r>
            <a:r>
              <a:rPr lang="ru-RU" i="1" dirty="0">
                <a:solidFill>
                  <a:srgbClr val="333333"/>
                </a:solidFill>
                <a:latin typeface="+mj-lt"/>
              </a:rPr>
              <a:t> </a:t>
            </a:r>
            <a:r>
              <a:rPr lang="ru-RU" i="1" dirty="0" err="1">
                <a:solidFill>
                  <a:srgbClr val="333333"/>
                </a:solidFill>
                <a:latin typeface="+mj-lt"/>
              </a:rPr>
              <a:t>вторинна</a:t>
            </a:r>
            <a:r>
              <a:rPr lang="ru-RU" i="1" dirty="0">
                <a:solidFill>
                  <a:srgbClr val="333333"/>
                </a:solidFill>
                <a:latin typeface="+mj-lt"/>
              </a:rPr>
              <a:t> </a:t>
            </a:r>
            <a:r>
              <a:rPr lang="ru-RU" i="1" dirty="0" err="1">
                <a:solidFill>
                  <a:srgbClr val="333333"/>
                </a:solidFill>
                <a:latin typeface="+mj-lt"/>
              </a:rPr>
              <a:t>правова</a:t>
            </a:r>
            <a:r>
              <a:rPr lang="ru-RU" i="1" dirty="0">
                <a:solidFill>
                  <a:srgbClr val="333333"/>
                </a:solidFill>
                <a:latin typeface="+mj-lt"/>
              </a:rPr>
              <a:t> </a:t>
            </a:r>
            <a:r>
              <a:rPr lang="ru-RU" i="1" dirty="0" err="1">
                <a:solidFill>
                  <a:srgbClr val="333333"/>
                </a:solidFill>
                <a:latin typeface="+mj-lt"/>
              </a:rPr>
              <a:t>допомога</a:t>
            </a:r>
            <a:r>
              <a:rPr lang="ru-RU" i="1" dirty="0">
                <a:solidFill>
                  <a:srgbClr val="333333"/>
                </a:solidFill>
                <a:latin typeface="+mj-lt"/>
              </a:rPr>
              <a:t> - вид </a:t>
            </a:r>
            <a:r>
              <a:rPr lang="ru-RU" i="1" dirty="0" err="1">
                <a:solidFill>
                  <a:srgbClr val="333333"/>
                </a:solidFill>
                <a:latin typeface="+mj-lt"/>
              </a:rPr>
              <a:t>державної</a:t>
            </a:r>
            <a:r>
              <a:rPr lang="ru-RU" i="1" dirty="0">
                <a:solidFill>
                  <a:srgbClr val="333333"/>
                </a:solidFill>
                <a:latin typeface="+mj-lt"/>
              </a:rPr>
              <a:t> </a:t>
            </a:r>
            <a:r>
              <a:rPr lang="ru-RU" i="1" dirty="0" err="1">
                <a:solidFill>
                  <a:srgbClr val="333333"/>
                </a:solidFill>
                <a:latin typeface="+mj-lt"/>
              </a:rPr>
              <a:t>гарантії</a:t>
            </a:r>
            <a:r>
              <a:rPr lang="ru-RU" i="1" dirty="0">
                <a:solidFill>
                  <a:srgbClr val="333333"/>
                </a:solidFill>
                <a:latin typeface="+mj-lt"/>
              </a:rPr>
              <a:t>, </a:t>
            </a:r>
            <a:r>
              <a:rPr lang="ru-RU" i="1" dirty="0" err="1">
                <a:solidFill>
                  <a:srgbClr val="333333"/>
                </a:solidFill>
                <a:latin typeface="+mj-lt"/>
              </a:rPr>
              <a:t>що</a:t>
            </a:r>
            <a:r>
              <a:rPr lang="ru-RU" i="1" dirty="0">
                <a:solidFill>
                  <a:srgbClr val="333333"/>
                </a:solidFill>
                <a:latin typeface="+mj-lt"/>
              </a:rPr>
              <a:t> </a:t>
            </a:r>
            <a:r>
              <a:rPr lang="ru-RU" i="1" dirty="0" err="1">
                <a:solidFill>
                  <a:srgbClr val="333333"/>
                </a:solidFill>
                <a:latin typeface="+mj-lt"/>
              </a:rPr>
              <a:t>полягає</a:t>
            </a:r>
            <a:r>
              <a:rPr lang="ru-RU" i="1" dirty="0">
                <a:solidFill>
                  <a:srgbClr val="333333"/>
                </a:solidFill>
                <a:latin typeface="+mj-lt"/>
              </a:rPr>
              <a:t> у </a:t>
            </a:r>
            <a:r>
              <a:rPr lang="ru-RU" i="1" dirty="0" err="1">
                <a:solidFill>
                  <a:srgbClr val="333333"/>
                </a:solidFill>
                <a:latin typeface="+mj-lt"/>
              </a:rPr>
              <a:t>створенні</a:t>
            </a:r>
            <a:r>
              <a:rPr lang="ru-RU" i="1" dirty="0">
                <a:solidFill>
                  <a:srgbClr val="333333"/>
                </a:solidFill>
                <a:latin typeface="+mj-lt"/>
              </a:rPr>
              <a:t> </a:t>
            </a:r>
            <a:r>
              <a:rPr lang="ru-RU" i="1" dirty="0" err="1">
                <a:solidFill>
                  <a:srgbClr val="333333"/>
                </a:solidFill>
                <a:latin typeface="+mj-lt"/>
              </a:rPr>
              <a:t>рівних</a:t>
            </a:r>
            <a:r>
              <a:rPr lang="ru-RU" i="1" dirty="0">
                <a:solidFill>
                  <a:srgbClr val="333333"/>
                </a:solidFill>
                <a:latin typeface="+mj-lt"/>
              </a:rPr>
              <a:t> </a:t>
            </a:r>
            <a:r>
              <a:rPr lang="ru-RU" i="1" dirty="0" err="1">
                <a:solidFill>
                  <a:srgbClr val="333333"/>
                </a:solidFill>
                <a:latin typeface="+mj-lt"/>
              </a:rPr>
              <a:t>можливостей</a:t>
            </a:r>
            <a:r>
              <a:rPr lang="ru-RU" i="1" dirty="0">
                <a:solidFill>
                  <a:srgbClr val="333333"/>
                </a:solidFill>
                <a:latin typeface="+mj-lt"/>
              </a:rPr>
              <a:t> для доступу </a:t>
            </a:r>
            <a:r>
              <a:rPr lang="ru-RU" i="1" dirty="0" err="1">
                <a:solidFill>
                  <a:srgbClr val="333333"/>
                </a:solidFill>
                <a:latin typeface="+mj-lt"/>
              </a:rPr>
              <a:t>осіб</a:t>
            </a:r>
            <a:r>
              <a:rPr lang="ru-RU" i="1" dirty="0">
                <a:solidFill>
                  <a:srgbClr val="333333"/>
                </a:solidFill>
                <a:latin typeface="+mj-lt"/>
              </a:rPr>
              <a:t> до </a:t>
            </a:r>
            <a:r>
              <a:rPr lang="ru-RU" i="1" dirty="0" err="1">
                <a:solidFill>
                  <a:srgbClr val="333333"/>
                </a:solidFill>
                <a:latin typeface="+mj-lt"/>
              </a:rPr>
              <a:t>правосуддя</a:t>
            </a:r>
            <a:r>
              <a:rPr lang="ru-RU" i="1" dirty="0">
                <a:solidFill>
                  <a:srgbClr val="333333"/>
                </a:solidFill>
                <a:latin typeface="+mj-lt"/>
              </a:rPr>
              <a:t>.</a:t>
            </a:r>
          </a:p>
          <a:p>
            <a:pPr algn="just"/>
            <a:r>
              <a:rPr lang="ru-RU" dirty="0">
                <a:solidFill>
                  <a:srgbClr val="333333"/>
                </a:solidFill>
                <a:latin typeface="+mj-lt"/>
              </a:rPr>
              <a:t>2. </a:t>
            </a:r>
            <a:r>
              <a:rPr lang="ru-RU" i="1" dirty="0" err="1">
                <a:solidFill>
                  <a:srgbClr val="333333"/>
                </a:solidFill>
                <a:latin typeface="+mj-lt"/>
              </a:rPr>
              <a:t>Безоплатна</a:t>
            </a:r>
            <a:r>
              <a:rPr lang="ru-RU" i="1" dirty="0">
                <a:solidFill>
                  <a:srgbClr val="333333"/>
                </a:solidFill>
                <a:latin typeface="+mj-lt"/>
              </a:rPr>
              <a:t> </a:t>
            </a:r>
            <a:r>
              <a:rPr lang="ru-RU" i="1" dirty="0" err="1">
                <a:solidFill>
                  <a:srgbClr val="333333"/>
                </a:solidFill>
                <a:latin typeface="+mj-lt"/>
              </a:rPr>
              <a:t>вторинна</a:t>
            </a:r>
            <a:r>
              <a:rPr lang="ru-RU" i="1" dirty="0">
                <a:solidFill>
                  <a:srgbClr val="333333"/>
                </a:solidFill>
                <a:latin typeface="+mj-lt"/>
              </a:rPr>
              <a:t> </a:t>
            </a:r>
            <a:r>
              <a:rPr lang="ru-RU" i="1" dirty="0" err="1">
                <a:solidFill>
                  <a:srgbClr val="333333"/>
                </a:solidFill>
                <a:latin typeface="+mj-lt"/>
              </a:rPr>
              <a:t>правова</a:t>
            </a:r>
            <a:r>
              <a:rPr lang="ru-RU" i="1" dirty="0">
                <a:solidFill>
                  <a:srgbClr val="333333"/>
                </a:solidFill>
                <a:latin typeface="+mj-lt"/>
              </a:rPr>
              <a:t> </a:t>
            </a:r>
            <a:r>
              <a:rPr lang="ru-RU" i="1" dirty="0" err="1">
                <a:solidFill>
                  <a:srgbClr val="333333"/>
                </a:solidFill>
                <a:latin typeface="+mj-lt"/>
              </a:rPr>
              <a:t>допомога</a:t>
            </a:r>
            <a:r>
              <a:rPr lang="ru-RU" i="1" dirty="0">
                <a:solidFill>
                  <a:srgbClr val="333333"/>
                </a:solidFill>
                <a:latin typeface="+mj-lt"/>
              </a:rPr>
              <a:t> </a:t>
            </a:r>
            <a:r>
              <a:rPr lang="ru-RU" i="1" dirty="0" err="1">
                <a:solidFill>
                  <a:srgbClr val="333333"/>
                </a:solidFill>
                <a:latin typeface="+mj-lt"/>
              </a:rPr>
              <a:t>включає</a:t>
            </a:r>
            <a:r>
              <a:rPr lang="ru-RU" i="1" dirty="0">
                <a:solidFill>
                  <a:srgbClr val="333333"/>
                </a:solidFill>
                <a:latin typeface="+mj-lt"/>
              </a:rPr>
              <a:t> </a:t>
            </a:r>
            <a:r>
              <a:rPr lang="ru-RU" i="1" dirty="0" err="1">
                <a:solidFill>
                  <a:srgbClr val="333333"/>
                </a:solidFill>
                <a:latin typeface="+mj-lt"/>
              </a:rPr>
              <a:t>такі</a:t>
            </a:r>
            <a:r>
              <a:rPr lang="ru-RU" i="1" dirty="0">
                <a:solidFill>
                  <a:srgbClr val="333333"/>
                </a:solidFill>
                <a:latin typeface="+mj-lt"/>
              </a:rPr>
              <a:t> </a:t>
            </a:r>
            <a:r>
              <a:rPr lang="ru-RU" i="1" dirty="0" err="1">
                <a:solidFill>
                  <a:srgbClr val="333333"/>
                </a:solidFill>
                <a:latin typeface="+mj-lt"/>
              </a:rPr>
              <a:t>види</a:t>
            </a:r>
            <a:r>
              <a:rPr lang="ru-RU" i="1" dirty="0">
                <a:solidFill>
                  <a:srgbClr val="333333"/>
                </a:solidFill>
                <a:latin typeface="+mj-lt"/>
              </a:rPr>
              <a:t> </a:t>
            </a:r>
            <a:r>
              <a:rPr lang="ru-RU" i="1" dirty="0" err="1">
                <a:solidFill>
                  <a:srgbClr val="333333"/>
                </a:solidFill>
                <a:latin typeface="+mj-lt"/>
              </a:rPr>
              <a:t>правових</a:t>
            </a:r>
            <a:r>
              <a:rPr lang="ru-RU" i="1" dirty="0">
                <a:solidFill>
                  <a:srgbClr val="333333"/>
                </a:solidFill>
                <a:latin typeface="+mj-lt"/>
              </a:rPr>
              <a:t> </a:t>
            </a:r>
            <a:r>
              <a:rPr lang="ru-RU" i="1" dirty="0" err="1">
                <a:solidFill>
                  <a:srgbClr val="333333"/>
                </a:solidFill>
                <a:latin typeface="+mj-lt"/>
              </a:rPr>
              <a:t>послуг</a:t>
            </a:r>
            <a:r>
              <a:rPr lang="ru-RU" i="1" dirty="0">
                <a:solidFill>
                  <a:srgbClr val="333333"/>
                </a:solidFill>
                <a:latin typeface="+mj-lt"/>
              </a:rPr>
              <a:t>:</a:t>
            </a:r>
          </a:p>
          <a:p>
            <a:pPr algn="just"/>
            <a:r>
              <a:rPr lang="ru-RU" i="1" dirty="0">
                <a:solidFill>
                  <a:srgbClr val="333333"/>
                </a:solidFill>
                <a:latin typeface="+mj-lt"/>
              </a:rPr>
              <a:t>1) </a:t>
            </a:r>
            <a:r>
              <a:rPr lang="ru-RU" i="1" dirty="0" err="1">
                <a:solidFill>
                  <a:srgbClr val="333333"/>
                </a:solidFill>
                <a:latin typeface="+mj-lt"/>
              </a:rPr>
              <a:t>захист</a:t>
            </a:r>
            <a:r>
              <a:rPr lang="ru-RU" i="1" dirty="0">
                <a:solidFill>
                  <a:srgbClr val="333333"/>
                </a:solidFill>
                <a:latin typeface="+mj-lt"/>
              </a:rPr>
              <a:t>;</a:t>
            </a:r>
          </a:p>
          <a:p>
            <a:pPr algn="just"/>
            <a:r>
              <a:rPr lang="ru-RU" sz="1200" dirty="0">
                <a:solidFill>
                  <a:srgbClr val="333333"/>
                </a:solidFill>
                <a:latin typeface="+mj-lt"/>
              </a:rPr>
              <a:t>{Пункт 1 </a:t>
            </a:r>
            <a:r>
              <a:rPr lang="ru-RU" sz="1200" dirty="0" err="1">
                <a:solidFill>
                  <a:srgbClr val="333333"/>
                </a:solidFill>
                <a:latin typeface="+mj-lt"/>
              </a:rPr>
              <a:t>частини</a:t>
            </a:r>
            <a:r>
              <a:rPr lang="ru-RU" sz="1200" dirty="0">
                <a:solidFill>
                  <a:srgbClr val="333333"/>
                </a:solidFill>
                <a:latin typeface="+mj-lt"/>
              </a:rPr>
              <a:t> </a:t>
            </a:r>
            <a:r>
              <a:rPr lang="ru-RU" sz="1200" dirty="0" err="1">
                <a:solidFill>
                  <a:srgbClr val="333333"/>
                </a:solidFill>
                <a:latin typeface="+mj-lt"/>
              </a:rPr>
              <a:t>другої</a:t>
            </a:r>
            <a:r>
              <a:rPr lang="ru-RU" sz="1200" dirty="0">
                <a:solidFill>
                  <a:srgbClr val="333333"/>
                </a:solidFill>
                <a:latin typeface="+mj-lt"/>
              </a:rPr>
              <a:t> </a:t>
            </a:r>
            <a:r>
              <a:rPr lang="ru-RU" sz="1200" dirty="0" err="1">
                <a:solidFill>
                  <a:srgbClr val="333333"/>
                </a:solidFill>
                <a:latin typeface="+mj-lt"/>
              </a:rPr>
              <a:t>статті</a:t>
            </a:r>
            <a:r>
              <a:rPr lang="ru-RU" sz="1200" dirty="0">
                <a:solidFill>
                  <a:srgbClr val="333333"/>
                </a:solidFill>
                <a:latin typeface="+mj-lt"/>
              </a:rPr>
              <a:t> 13 </a:t>
            </a:r>
            <a:r>
              <a:rPr lang="ru-RU" sz="1200" dirty="0" err="1">
                <a:solidFill>
                  <a:srgbClr val="333333"/>
                </a:solidFill>
                <a:latin typeface="+mj-lt"/>
              </a:rPr>
              <a:t>із</a:t>
            </a:r>
            <a:r>
              <a:rPr lang="ru-RU" sz="1200" dirty="0">
                <a:solidFill>
                  <a:srgbClr val="333333"/>
                </a:solidFill>
                <a:latin typeface="+mj-lt"/>
              </a:rPr>
              <a:t> </a:t>
            </a:r>
            <a:r>
              <a:rPr lang="ru-RU" sz="1200" dirty="0" err="1">
                <a:solidFill>
                  <a:srgbClr val="333333"/>
                </a:solidFill>
                <a:latin typeface="+mj-lt"/>
              </a:rPr>
              <a:t>змінами</a:t>
            </a:r>
            <a:r>
              <a:rPr lang="ru-RU" sz="1200" dirty="0">
                <a:solidFill>
                  <a:srgbClr val="333333"/>
                </a:solidFill>
                <a:latin typeface="+mj-lt"/>
              </a:rPr>
              <a:t>, </a:t>
            </a:r>
            <a:r>
              <a:rPr lang="ru-RU" sz="1200" dirty="0" err="1">
                <a:solidFill>
                  <a:srgbClr val="333333"/>
                </a:solidFill>
                <a:latin typeface="+mj-lt"/>
              </a:rPr>
              <a:t>внесеними</a:t>
            </a:r>
            <a:r>
              <a:rPr lang="ru-RU" sz="1200" dirty="0">
                <a:solidFill>
                  <a:srgbClr val="333333"/>
                </a:solidFill>
                <a:latin typeface="+mj-lt"/>
              </a:rPr>
              <a:t> </a:t>
            </a:r>
            <a:r>
              <a:rPr lang="ru-RU" sz="1200" dirty="0" err="1">
                <a:solidFill>
                  <a:srgbClr val="333333"/>
                </a:solidFill>
                <a:latin typeface="+mj-lt"/>
              </a:rPr>
              <a:t>згідно</a:t>
            </a:r>
            <a:r>
              <a:rPr lang="ru-RU" sz="1200" dirty="0">
                <a:solidFill>
                  <a:srgbClr val="333333"/>
                </a:solidFill>
                <a:latin typeface="+mj-lt"/>
              </a:rPr>
              <a:t> </a:t>
            </a:r>
            <a:r>
              <a:rPr lang="ru-RU" sz="1200" dirty="0" err="1">
                <a:solidFill>
                  <a:srgbClr val="333333"/>
                </a:solidFill>
                <a:latin typeface="+mj-lt"/>
              </a:rPr>
              <a:t>із</a:t>
            </a:r>
            <a:r>
              <a:rPr lang="ru-RU" sz="1200" dirty="0">
                <a:solidFill>
                  <a:srgbClr val="333333"/>
                </a:solidFill>
                <a:latin typeface="+mj-lt"/>
              </a:rPr>
              <a:t> Законом </a:t>
            </a:r>
            <a:r>
              <a:rPr lang="ru-RU" sz="1200" u="sng" dirty="0">
                <a:solidFill>
                  <a:srgbClr val="000099"/>
                </a:solidFill>
                <a:latin typeface="+mj-lt"/>
                <a:hlinkClick r:id="rId5"/>
              </a:rPr>
              <a:t>№ 1697-VII </a:t>
            </a:r>
            <a:r>
              <a:rPr lang="ru-RU" sz="1200" u="sng" dirty="0" err="1">
                <a:solidFill>
                  <a:srgbClr val="000099"/>
                </a:solidFill>
                <a:latin typeface="+mj-lt"/>
                <a:hlinkClick r:id="rId5"/>
              </a:rPr>
              <a:t>від</a:t>
            </a:r>
            <a:r>
              <a:rPr lang="ru-RU" sz="1200" u="sng" dirty="0">
                <a:solidFill>
                  <a:srgbClr val="000099"/>
                </a:solidFill>
                <a:latin typeface="+mj-lt"/>
                <a:hlinkClick r:id="rId5"/>
              </a:rPr>
              <a:t> 14.10.2014</a:t>
            </a:r>
            <a:r>
              <a:rPr lang="ru-RU" sz="1200" dirty="0">
                <a:solidFill>
                  <a:srgbClr val="333333"/>
                </a:solidFill>
                <a:latin typeface="+mj-lt"/>
              </a:rPr>
              <a:t>}</a:t>
            </a:r>
            <a:endParaRPr lang="ru-RU" dirty="0">
              <a:solidFill>
                <a:srgbClr val="333333"/>
              </a:solidFill>
              <a:latin typeface="+mj-lt"/>
            </a:endParaRPr>
          </a:p>
          <a:p>
            <a:pPr algn="just"/>
            <a:r>
              <a:rPr lang="ru-RU" i="1" dirty="0">
                <a:solidFill>
                  <a:srgbClr val="333333"/>
                </a:solidFill>
                <a:latin typeface="+mj-lt"/>
              </a:rPr>
              <a:t>2) </a:t>
            </a:r>
            <a:r>
              <a:rPr lang="ru-RU" i="1" dirty="0" err="1">
                <a:solidFill>
                  <a:srgbClr val="333333"/>
                </a:solidFill>
                <a:latin typeface="+mj-lt"/>
              </a:rPr>
              <a:t>здійснення</a:t>
            </a:r>
            <a:r>
              <a:rPr lang="ru-RU" i="1" dirty="0">
                <a:solidFill>
                  <a:srgbClr val="333333"/>
                </a:solidFill>
                <a:latin typeface="+mj-lt"/>
              </a:rPr>
              <a:t> </a:t>
            </a:r>
            <a:r>
              <a:rPr lang="ru-RU" i="1" dirty="0" err="1">
                <a:solidFill>
                  <a:srgbClr val="333333"/>
                </a:solidFill>
                <a:latin typeface="+mj-lt"/>
              </a:rPr>
              <a:t>представництва</a:t>
            </a:r>
            <a:r>
              <a:rPr lang="ru-RU" i="1" dirty="0">
                <a:solidFill>
                  <a:srgbClr val="333333"/>
                </a:solidFill>
                <a:latin typeface="+mj-lt"/>
              </a:rPr>
              <a:t> </a:t>
            </a:r>
            <a:r>
              <a:rPr lang="ru-RU" i="1" dirty="0" err="1">
                <a:solidFill>
                  <a:srgbClr val="333333"/>
                </a:solidFill>
                <a:latin typeface="+mj-lt"/>
              </a:rPr>
              <a:t>інтересів</a:t>
            </a:r>
            <a:r>
              <a:rPr lang="ru-RU" i="1" dirty="0">
                <a:solidFill>
                  <a:srgbClr val="333333"/>
                </a:solidFill>
                <a:latin typeface="+mj-lt"/>
              </a:rPr>
              <a:t> </a:t>
            </a:r>
            <a:r>
              <a:rPr lang="ru-RU" i="1" dirty="0" err="1">
                <a:solidFill>
                  <a:srgbClr val="333333"/>
                </a:solidFill>
                <a:latin typeface="+mj-lt"/>
              </a:rPr>
              <a:t>осіб</a:t>
            </a:r>
            <a:r>
              <a:rPr lang="ru-RU" i="1" dirty="0">
                <a:solidFill>
                  <a:srgbClr val="333333"/>
                </a:solidFill>
                <a:latin typeface="+mj-lt"/>
              </a:rPr>
              <a:t>, </a:t>
            </a:r>
            <a:r>
              <a:rPr lang="ru-RU" i="1" dirty="0" err="1">
                <a:solidFill>
                  <a:srgbClr val="333333"/>
                </a:solidFill>
                <a:latin typeface="+mj-lt"/>
              </a:rPr>
              <a:t>що</a:t>
            </a:r>
            <a:r>
              <a:rPr lang="ru-RU" i="1" dirty="0">
                <a:solidFill>
                  <a:srgbClr val="333333"/>
                </a:solidFill>
                <a:latin typeface="+mj-lt"/>
              </a:rPr>
              <a:t> </a:t>
            </a:r>
            <a:r>
              <a:rPr lang="ru-RU" i="1" dirty="0" err="1">
                <a:solidFill>
                  <a:srgbClr val="333333"/>
                </a:solidFill>
                <a:latin typeface="+mj-lt"/>
              </a:rPr>
              <a:t>мають</a:t>
            </a:r>
            <a:r>
              <a:rPr lang="ru-RU" i="1" dirty="0">
                <a:solidFill>
                  <a:srgbClr val="333333"/>
                </a:solidFill>
                <a:latin typeface="+mj-lt"/>
              </a:rPr>
              <a:t> право на </a:t>
            </a:r>
            <a:r>
              <a:rPr lang="ru-RU" i="1" dirty="0" err="1">
                <a:solidFill>
                  <a:srgbClr val="333333"/>
                </a:solidFill>
                <a:latin typeface="+mj-lt"/>
              </a:rPr>
              <a:t>безоплатну</a:t>
            </a:r>
            <a:r>
              <a:rPr lang="ru-RU" i="1" dirty="0">
                <a:solidFill>
                  <a:srgbClr val="333333"/>
                </a:solidFill>
                <a:latin typeface="+mj-lt"/>
              </a:rPr>
              <a:t> </a:t>
            </a:r>
            <a:r>
              <a:rPr lang="ru-RU" i="1" dirty="0" err="1">
                <a:solidFill>
                  <a:srgbClr val="333333"/>
                </a:solidFill>
                <a:latin typeface="+mj-lt"/>
              </a:rPr>
              <a:t>вторинну</a:t>
            </a:r>
            <a:r>
              <a:rPr lang="ru-RU" i="1" dirty="0">
                <a:solidFill>
                  <a:srgbClr val="333333"/>
                </a:solidFill>
                <a:latin typeface="+mj-lt"/>
              </a:rPr>
              <a:t> </a:t>
            </a:r>
            <a:r>
              <a:rPr lang="ru-RU" i="1" dirty="0" err="1">
                <a:solidFill>
                  <a:srgbClr val="333333"/>
                </a:solidFill>
                <a:latin typeface="+mj-lt"/>
              </a:rPr>
              <a:t>правову</a:t>
            </a:r>
            <a:r>
              <a:rPr lang="ru-RU" i="1" dirty="0">
                <a:solidFill>
                  <a:srgbClr val="333333"/>
                </a:solidFill>
                <a:latin typeface="+mj-lt"/>
              </a:rPr>
              <a:t> </a:t>
            </a:r>
            <a:r>
              <a:rPr lang="ru-RU" i="1" dirty="0" err="1">
                <a:solidFill>
                  <a:srgbClr val="333333"/>
                </a:solidFill>
                <a:latin typeface="+mj-lt"/>
              </a:rPr>
              <a:t>допомогу</a:t>
            </a:r>
            <a:r>
              <a:rPr lang="ru-RU" i="1" dirty="0">
                <a:solidFill>
                  <a:srgbClr val="333333"/>
                </a:solidFill>
                <a:latin typeface="+mj-lt"/>
              </a:rPr>
              <a:t>, в судах, </a:t>
            </a:r>
            <a:r>
              <a:rPr lang="ru-RU" i="1" dirty="0" err="1">
                <a:solidFill>
                  <a:srgbClr val="333333"/>
                </a:solidFill>
                <a:latin typeface="+mj-lt"/>
              </a:rPr>
              <a:t>інших</a:t>
            </a:r>
            <a:r>
              <a:rPr lang="ru-RU" i="1" dirty="0">
                <a:solidFill>
                  <a:srgbClr val="333333"/>
                </a:solidFill>
                <a:latin typeface="+mj-lt"/>
              </a:rPr>
              <a:t> </a:t>
            </a:r>
            <a:r>
              <a:rPr lang="ru-RU" i="1" dirty="0" err="1">
                <a:solidFill>
                  <a:srgbClr val="333333"/>
                </a:solidFill>
                <a:latin typeface="+mj-lt"/>
              </a:rPr>
              <a:t>державних</a:t>
            </a:r>
            <a:r>
              <a:rPr lang="ru-RU" i="1" dirty="0">
                <a:solidFill>
                  <a:srgbClr val="333333"/>
                </a:solidFill>
                <a:latin typeface="+mj-lt"/>
              </a:rPr>
              <a:t> органах, органах </a:t>
            </a:r>
            <a:r>
              <a:rPr lang="ru-RU" i="1" dirty="0" err="1">
                <a:solidFill>
                  <a:srgbClr val="333333"/>
                </a:solidFill>
                <a:latin typeface="+mj-lt"/>
              </a:rPr>
              <a:t>місцевого</a:t>
            </a:r>
            <a:r>
              <a:rPr lang="ru-RU" i="1" dirty="0">
                <a:solidFill>
                  <a:srgbClr val="333333"/>
                </a:solidFill>
                <a:latin typeface="+mj-lt"/>
              </a:rPr>
              <a:t> </a:t>
            </a:r>
            <a:r>
              <a:rPr lang="ru-RU" i="1" dirty="0" err="1">
                <a:solidFill>
                  <a:srgbClr val="333333"/>
                </a:solidFill>
                <a:latin typeface="+mj-lt"/>
              </a:rPr>
              <a:t>самоврядування</a:t>
            </a:r>
            <a:r>
              <a:rPr lang="ru-RU" i="1" dirty="0">
                <a:solidFill>
                  <a:srgbClr val="333333"/>
                </a:solidFill>
                <a:latin typeface="+mj-lt"/>
              </a:rPr>
              <a:t>, перед </a:t>
            </a:r>
            <a:r>
              <a:rPr lang="ru-RU" i="1" dirty="0" err="1">
                <a:solidFill>
                  <a:srgbClr val="333333"/>
                </a:solidFill>
                <a:latin typeface="+mj-lt"/>
              </a:rPr>
              <a:t>іншими</a:t>
            </a:r>
            <a:r>
              <a:rPr lang="ru-RU" i="1" dirty="0">
                <a:solidFill>
                  <a:srgbClr val="333333"/>
                </a:solidFill>
                <a:latin typeface="+mj-lt"/>
              </a:rPr>
              <a:t> особами;</a:t>
            </a:r>
          </a:p>
          <a:p>
            <a:pPr algn="just"/>
            <a:r>
              <a:rPr lang="ru-RU" i="1" dirty="0">
                <a:solidFill>
                  <a:srgbClr val="333333"/>
                </a:solidFill>
                <a:latin typeface="+mj-lt"/>
              </a:rPr>
              <a:t>3) </a:t>
            </a:r>
            <a:r>
              <a:rPr lang="ru-RU" i="1" dirty="0" err="1">
                <a:solidFill>
                  <a:srgbClr val="333333"/>
                </a:solidFill>
                <a:latin typeface="+mj-lt"/>
              </a:rPr>
              <a:t>складення</a:t>
            </a:r>
            <a:r>
              <a:rPr lang="ru-RU" i="1" dirty="0">
                <a:solidFill>
                  <a:srgbClr val="333333"/>
                </a:solidFill>
                <a:latin typeface="+mj-lt"/>
              </a:rPr>
              <a:t> </a:t>
            </a:r>
            <a:r>
              <a:rPr lang="ru-RU" i="1" dirty="0" err="1">
                <a:solidFill>
                  <a:srgbClr val="333333"/>
                </a:solidFill>
                <a:latin typeface="+mj-lt"/>
              </a:rPr>
              <a:t>документів</a:t>
            </a:r>
            <a:r>
              <a:rPr lang="ru-RU" i="1" dirty="0">
                <a:solidFill>
                  <a:srgbClr val="333333"/>
                </a:solidFill>
                <a:latin typeface="+mj-lt"/>
              </a:rPr>
              <a:t> </a:t>
            </a:r>
            <a:r>
              <a:rPr lang="ru-RU" i="1" dirty="0" err="1">
                <a:solidFill>
                  <a:srgbClr val="333333"/>
                </a:solidFill>
                <a:latin typeface="+mj-lt"/>
              </a:rPr>
              <a:t>процесуального</a:t>
            </a:r>
            <a:r>
              <a:rPr lang="ru-RU" i="1" dirty="0">
                <a:solidFill>
                  <a:srgbClr val="333333"/>
                </a:solidFill>
                <a:latin typeface="+mj-lt"/>
              </a:rPr>
              <a:t> </a:t>
            </a:r>
            <a:r>
              <a:rPr lang="ru-RU" i="1" dirty="0" smtClean="0">
                <a:solidFill>
                  <a:srgbClr val="333333"/>
                </a:solidFill>
                <a:latin typeface="+mj-lt"/>
              </a:rPr>
              <a:t>характеру</a:t>
            </a:r>
            <a:endParaRPr lang="ru-RU" b="0" i="1" dirty="0">
              <a:solidFill>
                <a:srgbClr val="333333"/>
              </a:solidFill>
              <a:effectLst/>
              <a:latin typeface="+mj-lt"/>
            </a:endParaRPr>
          </a:p>
        </p:txBody>
      </p:sp>
      <p:sp>
        <p:nvSpPr>
          <p:cNvPr id="12" name="Штриховая стрелка вправо 11"/>
          <p:cNvSpPr/>
          <p:nvPr/>
        </p:nvSpPr>
        <p:spPr>
          <a:xfrm>
            <a:off x="984069" y="5347062"/>
            <a:ext cx="3405759" cy="892629"/>
          </a:xfrm>
          <a:prstGeom prst="striped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uk-UA" dirty="0" smtClean="0"/>
              <a:t>Види БПД</a:t>
            </a:r>
            <a:endParaRPr lang="uk-UA" dirty="0"/>
          </a:p>
        </p:txBody>
      </p:sp>
    </p:spTree>
    <p:extLst>
      <p:ext uri="{BB962C8B-B14F-4D97-AF65-F5344CB8AC3E}">
        <p14:creationId xmlns:p14="http://schemas.microsoft.com/office/powerpoint/2010/main" val="176947869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xfrm>
            <a:off x="882873" y="2816557"/>
            <a:ext cx="3501197" cy="1223298"/>
          </a:xfrm>
        </p:spPr>
        <p:txBody>
          <a:bodyPr>
            <a:normAutofit fontScale="90000"/>
          </a:bodyPr>
          <a:lstStyle/>
          <a:p>
            <a:r>
              <a:rPr lang="uk-UA" dirty="0" smtClean="0"/>
              <a:t>ПЕРЕВАГА ІНТЕРЕСІВ КЛІЄНТА БПД</a:t>
            </a:r>
            <a:br>
              <a:rPr lang="uk-UA" dirty="0" smtClean="0"/>
            </a:br>
            <a:r>
              <a:rPr lang="uk-UA" dirty="0" smtClean="0"/>
              <a:t>(ч.6 СТ.8 ПАЕ)</a:t>
            </a:r>
            <a:endParaRPr lang="uk-UA" dirty="0"/>
          </a:p>
        </p:txBody>
      </p:sp>
      <p:graphicFrame>
        <p:nvGraphicFramePr>
          <p:cNvPr id="7" name="Объект 6"/>
          <p:cNvGraphicFramePr>
            <a:graphicFrameLocks noGrp="1"/>
          </p:cNvGraphicFramePr>
          <p:nvPr>
            <p:ph idx="1"/>
            <p:extLst>
              <p:ext uri="{D42A27DB-BD31-4B8C-83A1-F6EECF244321}">
                <p14:modId xmlns:p14="http://schemas.microsoft.com/office/powerpoint/2010/main" val="4044768322"/>
              </p:ext>
            </p:extLst>
          </p:nvPr>
        </p:nvGraphicFramePr>
        <p:xfrm>
          <a:off x="5108893" y="804068"/>
          <a:ext cx="6275387" cy="52498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Номер слайда 4"/>
          <p:cNvSpPr>
            <a:spLocks noGrp="1"/>
          </p:cNvSpPr>
          <p:nvPr>
            <p:ph type="sldNum" sz="quarter" idx="12"/>
          </p:nvPr>
        </p:nvSpPr>
        <p:spPr/>
        <p:txBody>
          <a:bodyPr/>
          <a:lstStyle/>
          <a:p>
            <a:fld id="{42782948-4DBE-204D-AB9E-B65E067054AE}" type="slidenum">
              <a:rPr lang="en-US" smtClean="0"/>
              <a:pPr/>
              <a:t>12</a:t>
            </a:fld>
            <a:endParaRPr lang="en-US"/>
          </a:p>
        </p:txBody>
      </p:sp>
    </p:spTree>
    <p:extLst>
      <p:ext uri="{BB962C8B-B14F-4D97-AF65-F5344CB8AC3E}">
        <p14:creationId xmlns:p14="http://schemas.microsoft.com/office/powerpoint/2010/main" val="282944713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xfrm>
            <a:off x="813030" y="2090057"/>
            <a:ext cx="4525324" cy="1955530"/>
          </a:xfrm>
        </p:spPr>
        <p:txBody>
          <a:bodyPr>
            <a:normAutofit/>
          </a:bodyPr>
          <a:lstStyle/>
          <a:p>
            <a:r>
              <a:rPr lang="uk-UA" dirty="0" smtClean="0"/>
              <a:t>КОМПЕТЕНТНІСТЬ ТА ДОБРОСОВІСНІСТЬ (ч.1-2 СТ.11 ПАЕ)</a:t>
            </a:r>
            <a:endParaRPr lang="uk-UA" dirty="0"/>
          </a:p>
        </p:txBody>
      </p:sp>
      <p:graphicFrame>
        <p:nvGraphicFramePr>
          <p:cNvPr id="7" name="Объект 6"/>
          <p:cNvGraphicFramePr>
            <a:graphicFrameLocks noGrp="1"/>
          </p:cNvGraphicFramePr>
          <p:nvPr>
            <p:ph idx="1"/>
            <p:extLst>
              <p:ext uri="{D42A27DB-BD31-4B8C-83A1-F6EECF244321}">
                <p14:modId xmlns:p14="http://schemas.microsoft.com/office/powerpoint/2010/main" val="1467266807"/>
              </p:ext>
            </p:extLst>
          </p:nvPr>
        </p:nvGraphicFramePr>
        <p:xfrm>
          <a:off x="5103222" y="320039"/>
          <a:ext cx="6383383" cy="28215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Номер слайда 4"/>
          <p:cNvSpPr>
            <a:spLocks noGrp="1"/>
          </p:cNvSpPr>
          <p:nvPr>
            <p:ph type="sldNum" sz="quarter" idx="12"/>
          </p:nvPr>
        </p:nvSpPr>
        <p:spPr/>
        <p:txBody>
          <a:bodyPr/>
          <a:lstStyle/>
          <a:p>
            <a:fld id="{42782948-4DBE-204D-AB9E-B65E067054AE}" type="slidenum">
              <a:rPr lang="en-US" smtClean="0"/>
              <a:pPr/>
              <a:t>13</a:t>
            </a:fld>
            <a:endParaRPr lang="en-US"/>
          </a:p>
        </p:txBody>
      </p:sp>
      <p:graphicFrame>
        <p:nvGraphicFramePr>
          <p:cNvPr id="8" name="Объект 6"/>
          <p:cNvGraphicFramePr>
            <a:graphicFrameLocks/>
          </p:cNvGraphicFramePr>
          <p:nvPr>
            <p:extLst>
              <p:ext uri="{D42A27DB-BD31-4B8C-83A1-F6EECF244321}">
                <p14:modId xmlns:p14="http://schemas.microsoft.com/office/powerpoint/2010/main" val="1474825826"/>
              </p:ext>
            </p:extLst>
          </p:nvPr>
        </p:nvGraphicFramePr>
        <p:xfrm>
          <a:off x="4781006" y="3283844"/>
          <a:ext cx="6853645" cy="336950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403154035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xfrm>
            <a:off x="827315" y="2455817"/>
            <a:ext cx="3553806" cy="1659439"/>
          </a:xfrm>
        </p:spPr>
        <p:txBody>
          <a:bodyPr>
            <a:normAutofit fontScale="90000"/>
          </a:bodyPr>
          <a:lstStyle/>
          <a:p>
            <a:pPr lvl="0"/>
            <a:r>
              <a:rPr lang="ru-RU" dirty="0" smtClean="0"/>
              <a:t>З</a:t>
            </a:r>
            <a:r>
              <a:rPr lang="en-US" dirty="0" smtClean="0"/>
              <a:t>’</a:t>
            </a:r>
            <a:r>
              <a:rPr lang="ru-RU" dirty="0" smtClean="0"/>
              <a:t>ЯСУВАННЯ ВСІХ ВІДОМИХ КЛІЄНТУ ОБСТАВИН </a:t>
            </a:r>
            <a:r>
              <a:rPr lang="uk-UA" dirty="0" smtClean="0"/>
              <a:t>(Ч.2СТ.18 ПАЕ)</a:t>
            </a:r>
            <a:endParaRPr lang="ru-RU" dirty="0"/>
          </a:p>
        </p:txBody>
      </p:sp>
      <p:graphicFrame>
        <p:nvGraphicFramePr>
          <p:cNvPr id="7" name="Объект 6"/>
          <p:cNvGraphicFramePr>
            <a:graphicFrameLocks noGrp="1"/>
          </p:cNvGraphicFramePr>
          <p:nvPr>
            <p:ph idx="1"/>
            <p:extLst>
              <p:ext uri="{D42A27DB-BD31-4B8C-83A1-F6EECF244321}">
                <p14:modId xmlns:p14="http://schemas.microsoft.com/office/powerpoint/2010/main" val="2721888480"/>
              </p:ext>
            </p:extLst>
          </p:nvPr>
        </p:nvGraphicFramePr>
        <p:xfrm>
          <a:off x="4624796" y="1600200"/>
          <a:ext cx="7315200" cy="51212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Номер слайда 4"/>
          <p:cNvSpPr>
            <a:spLocks noGrp="1"/>
          </p:cNvSpPr>
          <p:nvPr>
            <p:ph type="sldNum" sz="quarter" idx="12"/>
          </p:nvPr>
        </p:nvSpPr>
        <p:spPr/>
        <p:txBody>
          <a:bodyPr/>
          <a:lstStyle/>
          <a:p>
            <a:fld id="{42782948-4DBE-204D-AB9E-B65E067054AE}" type="slidenum">
              <a:rPr lang="en-US" smtClean="0"/>
              <a:pPr/>
              <a:t>14</a:t>
            </a:fld>
            <a:endParaRPr lang="en-US"/>
          </a:p>
        </p:txBody>
      </p:sp>
    </p:spTree>
    <p:extLst>
      <p:ext uri="{BB962C8B-B14F-4D97-AF65-F5344CB8AC3E}">
        <p14:creationId xmlns:p14="http://schemas.microsoft.com/office/powerpoint/2010/main" val="26350249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05691" y="2349925"/>
            <a:ext cx="3481919" cy="1377344"/>
          </a:xfrm>
        </p:spPr>
        <p:txBody>
          <a:bodyPr>
            <a:normAutofit/>
          </a:bodyPr>
          <a:lstStyle/>
          <a:p>
            <a:r>
              <a:rPr lang="uk-UA" sz="3200" dirty="0" smtClean="0"/>
              <a:t>Методика </a:t>
            </a:r>
            <a:br>
              <a:rPr lang="uk-UA" sz="3200" dirty="0" smtClean="0"/>
            </a:br>
            <a:r>
              <a:rPr lang="uk-UA" sz="3200" dirty="0" smtClean="0"/>
              <a:t>«Зелена кімната»</a:t>
            </a:r>
            <a:endParaRPr lang="ru-RU" sz="3200" dirty="0"/>
          </a:p>
        </p:txBody>
      </p:sp>
      <p:sp>
        <p:nvSpPr>
          <p:cNvPr id="3" name="Объект 2"/>
          <p:cNvSpPr>
            <a:spLocks noGrp="1"/>
          </p:cNvSpPr>
          <p:nvPr>
            <p:ph idx="1"/>
          </p:nvPr>
        </p:nvSpPr>
        <p:spPr>
          <a:xfrm>
            <a:off x="4580709" y="452845"/>
            <a:ext cx="7262947" cy="6087291"/>
          </a:xfrm>
        </p:spPr>
        <p:txBody>
          <a:bodyPr>
            <a:normAutofit fontScale="77500" lnSpcReduction="20000"/>
          </a:bodyPr>
          <a:lstStyle/>
          <a:p>
            <a:pPr marL="0" indent="0">
              <a:buNone/>
            </a:pPr>
            <a:r>
              <a:rPr lang="ru-RU" b="1" dirty="0" smtClean="0"/>
              <a:t>Методика «Зелена </a:t>
            </a:r>
            <a:r>
              <a:rPr lang="ru-RU" b="1" dirty="0" err="1" smtClean="0"/>
              <a:t>кімната</a:t>
            </a:r>
            <a:r>
              <a:rPr lang="ru-RU" b="1" dirty="0" smtClean="0"/>
              <a:t>» </a:t>
            </a:r>
            <a:r>
              <a:rPr lang="ru-RU" dirty="0" smtClean="0"/>
              <a:t>– методика, яка </a:t>
            </a:r>
            <a:r>
              <a:rPr lang="ru-RU" dirty="0" err="1" smtClean="0"/>
              <a:t>може</a:t>
            </a:r>
            <a:r>
              <a:rPr lang="ru-RU" dirty="0" smtClean="0"/>
              <a:t> </a:t>
            </a:r>
            <a:r>
              <a:rPr lang="ru-RU" dirty="0" err="1" smtClean="0"/>
              <a:t>застосовуватись</a:t>
            </a:r>
            <a:r>
              <a:rPr lang="ru-RU" dirty="0" smtClean="0"/>
              <a:t> </a:t>
            </a:r>
            <a:r>
              <a:rPr lang="ru-RU" dirty="0" err="1" smtClean="0"/>
              <a:t>суддями</a:t>
            </a:r>
            <a:r>
              <a:rPr lang="ru-RU" dirty="0" smtClean="0"/>
              <a:t> та </a:t>
            </a:r>
            <a:r>
              <a:rPr lang="ru-RU" dirty="0" err="1" smtClean="0"/>
              <a:t>іншими</a:t>
            </a:r>
            <a:r>
              <a:rPr lang="ru-RU" dirty="0" smtClean="0"/>
              <a:t> </a:t>
            </a:r>
            <a:r>
              <a:rPr lang="ru-RU" dirty="0" err="1" smtClean="0"/>
              <a:t>суб’єктами</a:t>
            </a:r>
            <a:r>
              <a:rPr lang="ru-RU" dirty="0" smtClean="0"/>
              <a:t> </a:t>
            </a:r>
            <a:r>
              <a:rPr lang="ru-RU" dirty="0" err="1" smtClean="0"/>
              <a:t>захисту</a:t>
            </a:r>
            <a:r>
              <a:rPr lang="ru-RU" dirty="0" smtClean="0"/>
              <a:t> прав </a:t>
            </a:r>
            <a:r>
              <a:rPr lang="ru-RU" dirty="0" err="1" smtClean="0"/>
              <a:t>дітей</a:t>
            </a:r>
            <a:r>
              <a:rPr lang="ru-RU" dirty="0" smtClean="0"/>
              <a:t> для </a:t>
            </a:r>
            <a:r>
              <a:rPr lang="ru-RU" dirty="0" err="1" smtClean="0"/>
              <a:t>проведення</a:t>
            </a:r>
            <a:r>
              <a:rPr lang="ru-RU" dirty="0" smtClean="0"/>
              <a:t> </a:t>
            </a:r>
            <a:r>
              <a:rPr lang="ru-RU" dirty="0" err="1" smtClean="0"/>
              <a:t>інтерв'ювання</a:t>
            </a:r>
            <a:r>
              <a:rPr lang="ru-RU" dirty="0" smtClean="0"/>
              <a:t> (</a:t>
            </a:r>
            <a:r>
              <a:rPr lang="ru-RU" dirty="0" err="1" smtClean="0"/>
              <a:t>допиту</a:t>
            </a:r>
            <a:r>
              <a:rPr lang="ru-RU" dirty="0" smtClean="0"/>
              <a:t>/</a:t>
            </a:r>
            <a:r>
              <a:rPr lang="ru-RU" dirty="0" err="1" smtClean="0"/>
              <a:t>опитування</a:t>
            </a:r>
            <a:r>
              <a:rPr lang="ru-RU" dirty="0" smtClean="0"/>
              <a:t>) </a:t>
            </a:r>
            <a:r>
              <a:rPr lang="ru-RU" dirty="0" err="1" smtClean="0"/>
              <a:t>дитини</a:t>
            </a:r>
            <a:r>
              <a:rPr lang="ru-RU" dirty="0" smtClean="0"/>
              <a:t> з </a:t>
            </a:r>
            <a:r>
              <a:rPr lang="ru-RU" dirty="0" err="1" smtClean="0"/>
              <a:t>урахуванням</a:t>
            </a:r>
            <a:r>
              <a:rPr lang="ru-RU" dirty="0" smtClean="0"/>
              <a:t> </a:t>
            </a:r>
            <a:r>
              <a:rPr lang="ru-RU" dirty="0" err="1" smtClean="0"/>
              <a:t>її</a:t>
            </a:r>
            <a:r>
              <a:rPr lang="ru-RU" dirty="0" smtClean="0"/>
              <a:t> </a:t>
            </a:r>
            <a:r>
              <a:rPr lang="ru-RU" dirty="0" err="1" smtClean="0"/>
              <a:t>вікових</a:t>
            </a:r>
            <a:r>
              <a:rPr lang="ru-RU" dirty="0" smtClean="0"/>
              <a:t> та </a:t>
            </a:r>
            <a:r>
              <a:rPr lang="ru-RU" dirty="0" err="1" smtClean="0"/>
              <a:t>психологічних</a:t>
            </a:r>
            <a:r>
              <a:rPr lang="ru-RU" dirty="0" smtClean="0"/>
              <a:t> </a:t>
            </a:r>
            <a:r>
              <a:rPr lang="ru-RU" dirty="0" err="1" smtClean="0"/>
              <a:t>особливостей</a:t>
            </a:r>
            <a:r>
              <a:rPr lang="ru-RU" dirty="0" smtClean="0"/>
              <a:t> та в </a:t>
            </a:r>
            <a:r>
              <a:rPr lang="ru-RU" dirty="0" err="1" smtClean="0"/>
              <a:t>умовах</a:t>
            </a:r>
            <a:r>
              <a:rPr lang="ru-RU" dirty="0" smtClean="0"/>
              <a:t>, </a:t>
            </a:r>
            <a:r>
              <a:rPr lang="ru-RU" dirty="0" err="1" smtClean="0"/>
              <a:t>що</a:t>
            </a:r>
            <a:r>
              <a:rPr lang="ru-RU" dirty="0" smtClean="0"/>
              <a:t> </a:t>
            </a:r>
            <a:r>
              <a:rPr lang="ru-RU" dirty="0" err="1" smtClean="0"/>
              <a:t>мінімізують</a:t>
            </a:r>
            <a:r>
              <a:rPr lang="ru-RU" dirty="0" smtClean="0"/>
              <a:t> та не </a:t>
            </a:r>
            <a:r>
              <a:rPr lang="ru-RU" dirty="0" err="1" smtClean="0"/>
              <a:t>допускають</a:t>
            </a:r>
            <a:r>
              <a:rPr lang="ru-RU" dirty="0" smtClean="0"/>
              <a:t> </a:t>
            </a:r>
            <a:r>
              <a:rPr lang="ru-RU" dirty="0" err="1" smtClean="0"/>
              <a:t>повторної</a:t>
            </a:r>
            <a:r>
              <a:rPr lang="ru-RU" dirty="0" smtClean="0"/>
              <a:t> </a:t>
            </a:r>
            <a:r>
              <a:rPr lang="ru-RU" dirty="0" err="1" smtClean="0"/>
              <a:t>травматизації</a:t>
            </a:r>
            <a:r>
              <a:rPr lang="ru-RU" dirty="0" smtClean="0"/>
              <a:t> </a:t>
            </a:r>
            <a:r>
              <a:rPr lang="ru-RU" dirty="0" err="1" smtClean="0"/>
              <a:t>психіки</a:t>
            </a:r>
            <a:r>
              <a:rPr lang="ru-RU" dirty="0" smtClean="0"/>
              <a:t> </a:t>
            </a:r>
            <a:r>
              <a:rPr lang="ru-RU" dirty="0" err="1" smtClean="0"/>
              <a:t>дитини</a:t>
            </a:r>
            <a:r>
              <a:rPr lang="ru-RU" dirty="0" smtClean="0"/>
              <a:t>. </a:t>
            </a:r>
          </a:p>
          <a:p>
            <a:pPr marL="0" indent="0">
              <a:buNone/>
            </a:pPr>
            <a:endParaRPr lang="ru-RU" dirty="0" smtClean="0"/>
          </a:p>
          <a:p>
            <a:pPr marL="0" indent="0">
              <a:buNone/>
            </a:pPr>
            <a:r>
              <a:rPr lang="ru-RU" b="1" dirty="0" smtClean="0"/>
              <a:t>Метою </a:t>
            </a:r>
            <a:r>
              <a:rPr lang="ru-RU" b="1" dirty="0" err="1" smtClean="0"/>
              <a:t>застосування</a:t>
            </a:r>
            <a:r>
              <a:rPr lang="ru-RU" b="1" dirty="0" smtClean="0"/>
              <a:t> методики «Зелена </a:t>
            </a:r>
            <a:r>
              <a:rPr lang="ru-RU" b="1" dirty="0" err="1" smtClean="0"/>
              <a:t>кімната</a:t>
            </a:r>
            <a:r>
              <a:rPr lang="ru-RU" b="1" dirty="0" smtClean="0"/>
              <a:t>» </a:t>
            </a:r>
            <a:r>
              <a:rPr lang="ru-RU" dirty="0" smtClean="0"/>
              <a:t>є </a:t>
            </a:r>
            <a:r>
              <a:rPr lang="ru-RU" dirty="0" err="1" smtClean="0"/>
              <a:t>отримання</a:t>
            </a:r>
            <a:r>
              <a:rPr lang="ru-RU" dirty="0" smtClean="0"/>
              <a:t> </a:t>
            </a:r>
            <a:r>
              <a:rPr lang="ru-RU" dirty="0" err="1" smtClean="0"/>
              <a:t>достовірних</a:t>
            </a:r>
            <a:r>
              <a:rPr lang="ru-RU" dirty="0" smtClean="0"/>
              <a:t> </a:t>
            </a:r>
            <a:r>
              <a:rPr lang="ru-RU" dirty="0" err="1" smtClean="0"/>
              <a:t>показань</a:t>
            </a:r>
            <a:r>
              <a:rPr lang="ru-RU" dirty="0" smtClean="0"/>
              <a:t> </a:t>
            </a:r>
            <a:r>
              <a:rPr lang="ru-RU" dirty="0" err="1" smtClean="0"/>
              <a:t>дитини</a:t>
            </a:r>
            <a:r>
              <a:rPr lang="ru-RU" dirty="0" smtClean="0"/>
              <a:t> </a:t>
            </a:r>
            <a:r>
              <a:rPr lang="ru-RU" dirty="0" err="1" smtClean="0"/>
              <a:t>під</a:t>
            </a:r>
            <a:r>
              <a:rPr lang="ru-RU" dirty="0" smtClean="0"/>
              <a:t> час </a:t>
            </a:r>
            <a:r>
              <a:rPr lang="ru-RU" dirty="0" err="1" smtClean="0"/>
              <a:t>проведення</a:t>
            </a:r>
            <a:r>
              <a:rPr lang="ru-RU" dirty="0" smtClean="0"/>
              <a:t> </a:t>
            </a:r>
            <a:r>
              <a:rPr lang="ru-RU" dirty="0" err="1" smtClean="0"/>
              <a:t>її</a:t>
            </a:r>
            <a:r>
              <a:rPr lang="ru-RU" dirty="0" smtClean="0"/>
              <a:t> </a:t>
            </a:r>
            <a:r>
              <a:rPr lang="ru-RU" dirty="0" err="1" smtClean="0"/>
              <a:t>допиту</a:t>
            </a:r>
            <a:r>
              <a:rPr lang="ru-RU" dirty="0" smtClean="0"/>
              <a:t>/</a:t>
            </a:r>
            <a:r>
              <a:rPr lang="ru-RU" dirty="0" err="1" smtClean="0"/>
              <a:t>опитування</a:t>
            </a:r>
            <a:r>
              <a:rPr lang="ru-RU" dirty="0" smtClean="0"/>
              <a:t> в </a:t>
            </a:r>
            <a:r>
              <a:rPr lang="ru-RU" dirty="0" err="1" smtClean="0"/>
              <a:t>умовах</a:t>
            </a:r>
            <a:r>
              <a:rPr lang="ru-RU" dirty="0" smtClean="0"/>
              <a:t> </a:t>
            </a:r>
            <a:r>
              <a:rPr lang="ru-RU" dirty="0" err="1" smtClean="0"/>
              <a:t>мінімізації</a:t>
            </a:r>
            <a:r>
              <a:rPr lang="ru-RU" dirty="0" smtClean="0"/>
              <a:t> та </a:t>
            </a:r>
            <a:r>
              <a:rPr lang="ru-RU" dirty="0" err="1" smtClean="0"/>
              <a:t>недопущення</a:t>
            </a:r>
            <a:r>
              <a:rPr lang="ru-RU" dirty="0" smtClean="0"/>
              <a:t> </a:t>
            </a:r>
            <a:r>
              <a:rPr lang="ru-RU" dirty="0" err="1" smtClean="0"/>
              <a:t>повторної</a:t>
            </a:r>
            <a:r>
              <a:rPr lang="ru-RU" dirty="0" smtClean="0"/>
              <a:t> </a:t>
            </a:r>
            <a:r>
              <a:rPr lang="ru-RU" dirty="0" err="1" smtClean="0"/>
              <a:t>травматизації</a:t>
            </a:r>
            <a:r>
              <a:rPr lang="ru-RU" dirty="0" smtClean="0"/>
              <a:t> </a:t>
            </a:r>
            <a:r>
              <a:rPr lang="ru-RU" dirty="0" err="1" smtClean="0"/>
              <a:t>психіки</a:t>
            </a:r>
            <a:r>
              <a:rPr lang="ru-RU" dirty="0" smtClean="0"/>
              <a:t> </a:t>
            </a:r>
            <a:r>
              <a:rPr lang="ru-RU" dirty="0" err="1" smtClean="0"/>
              <a:t>дитини</a:t>
            </a:r>
            <a:r>
              <a:rPr lang="ru-RU" dirty="0" smtClean="0"/>
              <a:t>. </a:t>
            </a:r>
          </a:p>
          <a:p>
            <a:pPr marL="0" indent="0">
              <a:buNone/>
            </a:pPr>
            <a:endParaRPr lang="ru-RU" dirty="0"/>
          </a:p>
          <a:p>
            <a:pPr marL="0" indent="0">
              <a:buNone/>
            </a:pPr>
            <a:r>
              <a:rPr lang="uk-UA" dirty="0"/>
              <a:t>Про те, що таке методика «Зелена кімната», як її застосовувати можна почитати тут: </a:t>
            </a:r>
            <a:r>
              <a:rPr lang="uk-UA" u="sng" dirty="0">
                <a:hlinkClick r:id="rId2"/>
              </a:rPr>
              <a:t>https://cutt.ly/cTWBhar</a:t>
            </a:r>
            <a:r>
              <a:rPr lang="uk-UA" dirty="0"/>
              <a:t>. </a:t>
            </a:r>
            <a:endParaRPr lang="en-US" dirty="0"/>
          </a:p>
          <a:p>
            <a:pPr marL="0" indent="0">
              <a:buNone/>
            </a:pPr>
            <a:r>
              <a:rPr lang="uk-UA" dirty="0" smtClean="0"/>
              <a:t>Дуже </a:t>
            </a:r>
            <a:r>
              <a:rPr lang="uk-UA" dirty="0"/>
              <a:t>коротко – суть методики «Зелена кімната» - це </a:t>
            </a:r>
            <a:endParaRPr lang="uk-UA" dirty="0" smtClean="0"/>
          </a:p>
          <a:p>
            <a:pPr marL="342900" indent="-342900">
              <a:buAutoNum type="arabicParenR"/>
            </a:pPr>
            <a:r>
              <a:rPr lang="uk-UA" dirty="0" smtClean="0"/>
              <a:t>створення </a:t>
            </a:r>
            <a:r>
              <a:rPr lang="uk-UA" dirty="0"/>
              <a:t>певних умов для подальшої взаємодії з дитиною (безпечне місце та безпечний дорослий); </a:t>
            </a:r>
            <a:endParaRPr lang="uk-UA" dirty="0" smtClean="0"/>
          </a:p>
          <a:p>
            <a:pPr marL="342900" indent="-342900">
              <a:buAutoNum type="arabicParenR"/>
            </a:pPr>
            <a:r>
              <a:rPr lang="uk-UA" dirty="0" smtClean="0"/>
              <a:t>2</a:t>
            </a:r>
            <a:r>
              <a:rPr lang="uk-UA" dirty="0"/>
              <a:t>) проведення опитування/допиту саме з дотриманням певних фаз (етапів) допиту опитування дитини; 3) фіксація таких показів дитини для подальшої роботи з ними. Також Методика «Зелена кімната» включає в себе розуміння вікових особливостей дитини та застосування підходів саме з урахуванням таких особливостей.</a:t>
            </a:r>
            <a:endParaRPr lang="en-US" dirty="0"/>
          </a:p>
          <a:p>
            <a:pPr marL="0" indent="0">
              <a:buNone/>
            </a:pPr>
            <a:r>
              <a:rPr lang="uk-UA" dirty="0" smtClean="0"/>
              <a:t>7 </a:t>
            </a:r>
            <a:r>
              <a:rPr lang="uk-UA" dirty="0"/>
              <a:t>лютого 2022 року Науково-методичною радою Національної школи суддів України були затверджені «Методичні рекомендації для суддів з організації роботи за методикою «Зелена кімната». </a:t>
            </a:r>
            <a:endParaRPr lang="uk-UA" dirty="0" smtClean="0"/>
          </a:p>
          <a:p>
            <a:pPr marL="0" indent="0">
              <a:buNone/>
            </a:pPr>
            <a:r>
              <a:rPr lang="uk-UA" dirty="0" smtClean="0"/>
              <a:t>З </a:t>
            </a:r>
            <a:r>
              <a:rPr lang="uk-UA" dirty="0"/>
              <a:t>вказаними методичними рекомендаціями можна ознайомитися за посиланням: </a:t>
            </a:r>
            <a:r>
              <a:rPr lang="uk-UA" u="sng" dirty="0">
                <a:hlinkClick r:id="rId3"/>
              </a:rPr>
              <a:t>http://www.nsj.gov.ua/ua/science/prints/890/</a:t>
            </a:r>
            <a:endParaRPr lang="en-US" dirty="0"/>
          </a:p>
          <a:p>
            <a:pPr marL="0" indent="0">
              <a:buNone/>
            </a:pPr>
            <a:endParaRPr lang="ru-RU" dirty="0" smtClean="0"/>
          </a:p>
        </p:txBody>
      </p:sp>
    </p:spTree>
    <p:extLst>
      <p:ext uri="{BB962C8B-B14F-4D97-AF65-F5344CB8AC3E}">
        <p14:creationId xmlns:p14="http://schemas.microsoft.com/office/powerpoint/2010/main" val="253710742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05691" y="2349925"/>
            <a:ext cx="3481919" cy="1377344"/>
          </a:xfrm>
        </p:spPr>
        <p:txBody>
          <a:bodyPr>
            <a:normAutofit/>
          </a:bodyPr>
          <a:lstStyle/>
          <a:p>
            <a:r>
              <a:rPr lang="uk-UA" sz="3200" dirty="0" smtClean="0"/>
              <a:t>Методика </a:t>
            </a:r>
            <a:br>
              <a:rPr lang="uk-UA" sz="3200" dirty="0" smtClean="0"/>
            </a:br>
            <a:r>
              <a:rPr lang="uk-UA" sz="3200" dirty="0" smtClean="0"/>
              <a:t>«Зелена кімната»</a:t>
            </a:r>
            <a:endParaRPr lang="ru-RU" sz="3200" dirty="0"/>
          </a:p>
        </p:txBody>
      </p:sp>
      <p:sp>
        <p:nvSpPr>
          <p:cNvPr id="3" name="Объект 2"/>
          <p:cNvSpPr>
            <a:spLocks noGrp="1"/>
          </p:cNvSpPr>
          <p:nvPr>
            <p:ph idx="1"/>
          </p:nvPr>
        </p:nvSpPr>
        <p:spPr>
          <a:xfrm>
            <a:off x="4711337" y="714102"/>
            <a:ext cx="7010400" cy="5199017"/>
          </a:xfrm>
        </p:spPr>
        <p:style>
          <a:lnRef idx="2">
            <a:schemeClr val="accent1"/>
          </a:lnRef>
          <a:fillRef idx="1">
            <a:schemeClr val="lt1"/>
          </a:fillRef>
          <a:effectRef idx="0">
            <a:schemeClr val="accent1"/>
          </a:effectRef>
          <a:fontRef idx="minor">
            <a:schemeClr val="dk1"/>
          </a:fontRef>
        </p:style>
        <p:txBody>
          <a:bodyPr>
            <a:normAutofit/>
          </a:bodyPr>
          <a:lstStyle/>
          <a:p>
            <a:pPr marL="0" indent="0">
              <a:buNone/>
            </a:pPr>
            <a:r>
              <a:rPr lang="ru-RU" b="1" dirty="0" err="1" smtClean="0"/>
              <a:t>Ключовими</a:t>
            </a:r>
            <a:r>
              <a:rPr lang="ru-RU" b="1" dirty="0" smtClean="0"/>
              <a:t> </a:t>
            </a:r>
            <a:r>
              <a:rPr lang="ru-RU" b="1" dirty="0" err="1" smtClean="0"/>
              <a:t>завданнями</a:t>
            </a:r>
            <a:r>
              <a:rPr lang="ru-RU" b="1" dirty="0" smtClean="0"/>
              <a:t> </a:t>
            </a:r>
            <a:r>
              <a:rPr lang="ru-RU" b="1" dirty="0" err="1" smtClean="0"/>
              <a:t>використання</a:t>
            </a:r>
            <a:r>
              <a:rPr lang="ru-RU" b="1" dirty="0" smtClean="0"/>
              <a:t> методики «Зелена </a:t>
            </a:r>
            <a:r>
              <a:rPr lang="ru-RU" b="1" dirty="0" err="1" smtClean="0"/>
              <a:t>кімната</a:t>
            </a:r>
            <a:r>
              <a:rPr lang="ru-RU" b="1" dirty="0" smtClean="0"/>
              <a:t>» </a:t>
            </a:r>
            <a:r>
              <a:rPr lang="ru-RU" b="1" dirty="0" err="1" smtClean="0"/>
              <a:t>суддями</a:t>
            </a:r>
            <a:r>
              <a:rPr lang="ru-RU" b="1" dirty="0" smtClean="0"/>
              <a:t> є: </a:t>
            </a:r>
          </a:p>
          <a:p>
            <a:pPr marL="0" indent="0">
              <a:buNone/>
            </a:pPr>
            <a:endParaRPr lang="ru-RU" b="1" dirty="0" smtClean="0"/>
          </a:p>
          <a:p>
            <a:r>
              <a:rPr lang="ru-RU" dirty="0" err="1" smtClean="0"/>
              <a:t>встановлення</a:t>
            </a:r>
            <a:r>
              <a:rPr lang="ru-RU" dirty="0" smtClean="0"/>
              <a:t> </a:t>
            </a:r>
            <a:r>
              <a:rPr lang="ru-RU" dirty="0" err="1" smtClean="0"/>
              <a:t>взаємодії</a:t>
            </a:r>
            <a:r>
              <a:rPr lang="ru-RU" dirty="0" smtClean="0"/>
              <a:t> з </a:t>
            </a:r>
            <a:r>
              <a:rPr lang="ru-RU" dirty="0" err="1" smtClean="0"/>
              <a:t>дитиною</a:t>
            </a:r>
            <a:r>
              <a:rPr lang="ru-RU" dirty="0" smtClean="0"/>
              <a:t> з </a:t>
            </a:r>
            <a:r>
              <a:rPr lang="ru-RU" dirty="0" err="1" smtClean="0"/>
              <a:t>урахуванням</a:t>
            </a:r>
            <a:r>
              <a:rPr lang="ru-RU" dirty="0" smtClean="0"/>
              <a:t> </a:t>
            </a:r>
            <a:r>
              <a:rPr lang="ru-RU" dirty="0" err="1" smtClean="0"/>
              <a:t>її</a:t>
            </a:r>
            <a:r>
              <a:rPr lang="ru-RU" dirty="0" smtClean="0"/>
              <a:t> </a:t>
            </a:r>
            <a:r>
              <a:rPr lang="ru-RU" dirty="0" err="1" smtClean="0"/>
              <a:t>вікових</a:t>
            </a:r>
            <a:r>
              <a:rPr lang="ru-RU" dirty="0" smtClean="0"/>
              <a:t> та </a:t>
            </a:r>
            <a:r>
              <a:rPr lang="ru-RU" dirty="0" err="1" smtClean="0"/>
              <a:t>психологічних</a:t>
            </a:r>
            <a:r>
              <a:rPr lang="ru-RU" dirty="0" smtClean="0"/>
              <a:t> </a:t>
            </a:r>
            <a:r>
              <a:rPr lang="ru-RU" dirty="0" err="1" smtClean="0"/>
              <a:t>особливостей</a:t>
            </a:r>
            <a:r>
              <a:rPr lang="ru-RU" dirty="0" smtClean="0"/>
              <a:t>, </a:t>
            </a:r>
            <a:r>
              <a:rPr lang="ru-RU" dirty="0" err="1" smtClean="0"/>
              <a:t>сприяння</a:t>
            </a:r>
            <a:r>
              <a:rPr lang="ru-RU" dirty="0" smtClean="0"/>
              <a:t> </a:t>
            </a:r>
            <a:r>
              <a:rPr lang="ru-RU" dirty="0" err="1" smtClean="0"/>
              <a:t>відкритому</a:t>
            </a:r>
            <a:r>
              <a:rPr lang="ru-RU" dirty="0" smtClean="0"/>
              <a:t> </a:t>
            </a:r>
            <a:r>
              <a:rPr lang="ru-RU" dirty="0" err="1" smtClean="0"/>
              <a:t>спілкуванню</a:t>
            </a:r>
            <a:r>
              <a:rPr lang="ru-RU" dirty="0" smtClean="0"/>
              <a:t> з нею;</a:t>
            </a:r>
          </a:p>
          <a:p>
            <a:r>
              <a:rPr lang="ru-RU" dirty="0" err="1" smtClean="0"/>
              <a:t>отримання</a:t>
            </a:r>
            <a:r>
              <a:rPr lang="ru-RU" dirty="0" smtClean="0"/>
              <a:t> </a:t>
            </a:r>
            <a:r>
              <a:rPr lang="ru-RU" dirty="0" err="1" smtClean="0"/>
              <a:t>достовірних</a:t>
            </a:r>
            <a:r>
              <a:rPr lang="ru-RU" dirty="0" smtClean="0"/>
              <a:t> </a:t>
            </a:r>
            <a:r>
              <a:rPr lang="ru-RU" dirty="0" err="1" smtClean="0"/>
              <a:t>показань</a:t>
            </a:r>
            <a:r>
              <a:rPr lang="ru-RU" dirty="0" smtClean="0"/>
              <a:t> </a:t>
            </a:r>
            <a:r>
              <a:rPr lang="ru-RU" dirty="0" err="1" smtClean="0"/>
              <a:t>дитини</a:t>
            </a:r>
            <a:r>
              <a:rPr lang="ru-RU" dirty="0" smtClean="0"/>
              <a:t> в </a:t>
            </a:r>
            <a:r>
              <a:rPr lang="ru-RU" dirty="0" err="1" smtClean="0"/>
              <a:t>умовах</a:t>
            </a:r>
            <a:r>
              <a:rPr lang="ru-RU" dirty="0" smtClean="0"/>
              <a:t>, </a:t>
            </a:r>
            <a:r>
              <a:rPr lang="ru-RU" dirty="0" err="1" smtClean="0"/>
              <a:t>дружніх</a:t>
            </a:r>
            <a:r>
              <a:rPr lang="ru-RU" dirty="0" smtClean="0"/>
              <a:t> до </a:t>
            </a:r>
            <a:r>
              <a:rPr lang="ru-RU" dirty="0" err="1" smtClean="0"/>
              <a:t>дитини</a:t>
            </a:r>
            <a:r>
              <a:rPr lang="ru-RU" dirty="0" smtClean="0"/>
              <a:t>, та з </a:t>
            </a:r>
            <a:r>
              <a:rPr lang="ru-RU" dirty="0" err="1" smtClean="0"/>
              <a:t>дотриманням</a:t>
            </a:r>
            <a:r>
              <a:rPr lang="ru-RU" dirty="0" smtClean="0"/>
              <a:t> </a:t>
            </a:r>
            <a:r>
              <a:rPr lang="ru-RU" dirty="0" err="1" smtClean="0"/>
              <a:t>принципів</a:t>
            </a:r>
            <a:r>
              <a:rPr lang="ru-RU" dirty="0" smtClean="0"/>
              <a:t> </a:t>
            </a:r>
            <a:r>
              <a:rPr lang="ru-RU" dirty="0" err="1" smtClean="0"/>
              <a:t>правосуддя</a:t>
            </a:r>
            <a:r>
              <a:rPr lang="ru-RU" dirty="0" smtClean="0"/>
              <a:t>, </a:t>
            </a:r>
            <a:r>
              <a:rPr lang="ru-RU" dirty="0" err="1" smtClean="0"/>
              <a:t>дружнього</a:t>
            </a:r>
            <a:r>
              <a:rPr lang="ru-RU" dirty="0" smtClean="0"/>
              <a:t> до </a:t>
            </a:r>
            <a:r>
              <a:rPr lang="ru-RU" dirty="0" err="1" smtClean="0"/>
              <a:t>дитини</a:t>
            </a:r>
            <a:r>
              <a:rPr lang="ru-RU" dirty="0" smtClean="0"/>
              <a:t>;</a:t>
            </a:r>
          </a:p>
          <a:p>
            <a:r>
              <a:rPr lang="ru-RU" dirty="0" err="1" smtClean="0"/>
              <a:t>мінімізація</a:t>
            </a:r>
            <a:r>
              <a:rPr lang="ru-RU" dirty="0" smtClean="0"/>
              <a:t> та </a:t>
            </a:r>
            <a:r>
              <a:rPr lang="ru-RU" dirty="0" err="1" smtClean="0"/>
              <a:t>недопущення</a:t>
            </a:r>
            <a:r>
              <a:rPr lang="ru-RU" dirty="0" smtClean="0"/>
              <a:t> </a:t>
            </a:r>
            <a:r>
              <a:rPr lang="ru-RU" dirty="0" err="1" smtClean="0"/>
              <a:t>повторної</a:t>
            </a:r>
            <a:r>
              <a:rPr lang="ru-RU" dirty="0" smtClean="0"/>
              <a:t> </a:t>
            </a:r>
            <a:r>
              <a:rPr lang="ru-RU" dirty="0" err="1" smtClean="0"/>
              <a:t>травматизації</a:t>
            </a:r>
            <a:r>
              <a:rPr lang="ru-RU" dirty="0" smtClean="0"/>
              <a:t> </a:t>
            </a:r>
            <a:r>
              <a:rPr lang="ru-RU" dirty="0" err="1" smtClean="0"/>
              <a:t>дитини</a:t>
            </a:r>
            <a:r>
              <a:rPr lang="ru-RU" dirty="0" smtClean="0"/>
              <a:t>, </a:t>
            </a:r>
            <a:r>
              <a:rPr lang="ru-RU" dirty="0" err="1" smtClean="0"/>
              <a:t>блокування</a:t>
            </a:r>
            <a:r>
              <a:rPr lang="ru-RU" dirty="0" smtClean="0"/>
              <a:t> </a:t>
            </a:r>
            <a:r>
              <a:rPr lang="ru-RU" dirty="0" err="1" smtClean="0"/>
              <a:t>гострих</a:t>
            </a:r>
            <a:r>
              <a:rPr lang="ru-RU" dirty="0" smtClean="0"/>
              <a:t> </a:t>
            </a:r>
            <a:r>
              <a:rPr lang="ru-RU" dirty="0" err="1" smtClean="0"/>
              <a:t>стресових</a:t>
            </a:r>
            <a:r>
              <a:rPr lang="ru-RU" dirty="0" smtClean="0"/>
              <a:t> </a:t>
            </a:r>
            <a:r>
              <a:rPr lang="ru-RU" dirty="0" err="1" smtClean="0"/>
              <a:t>реакцій</a:t>
            </a:r>
            <a:r>
              <a:rPr lang="ru-RU" dirty="0" smtClean="0"/>
              <a:t> у </a:t>
            </a:r>
            <a:r>
              <a:rPr lang="ru-RU" dirty="0" err="1" smtClean="0"/>
              <a:t>дитини</a:t>
            </a:r>
            <a:r>
              <a:rPr lang="ru-RU" dirty="0" smtClean="0"/>
              <a:t>, </a:t>
            </a:r>
            <a:r>
              <a:rPr lang="ru-RU" dirty="0" err="1" smtClean="0"/>
              <a:t>що</a:t>
            </a:r>
            <a:r>
              <a:rPr lang="ru-RU" dirty="0" smtClean="0"/>
              <a:t> </a:t>
            </a:r>
            <a:r>
              <a:rPr lang="ru-RU" dirty="0" err="1" smtClean="0"/>
              <a:t>можуть</a:t>
            </a:r>
            <a:r>
              <a:rPr lang="ru-RU" dirty="0" smtClean="0"/>
              <a:t> </a:t>
            </a:r>
            <a:r>
              <a:rPr lang="ru-RU" dirty="0" err="1" smtClean="0"/>
              <a:t>виникнути</a:t>
            </a:r>
            <a:r>
              <a:rPr lang="ru-RU" dirty="0" smtClean="0"/>
              <a:t> </a:t>
            </a:r>
            <a:r>
              <a:rPr lang="ru-RU" dirty="0" err="1" smtClean="0"/>
              <a:t>під</a:t>
            </a:r>
            <a:r>
              <a:rPr lang="ru-RU" dirty="0" smtClean="0"/>
              <a:t> час </a:t>
            </a:r>
            <a:r>
              <a:rPr lang="ru-RU" dirty="0" err="1" smtClean="0"/>
              <a:t>її</a:t>
            </a:r>
            <a:r>
              <a:rPr lang="ru-RU" dirty="0" smtClean="0"/>
              <a:t> </a:t>
            </a:r>
            <a:r>
              <a:rPr lang="ru-RU" dirty="0" err="1" smtClean="0"/>
              <a:t>допиту</a:t>
            </a:r>
            <a:r>
              <a:rPr lang="ru-RU" dirty="0" smtClean="0"/>
              <a:t>;</a:t>
            </a:r>
          </a:p>
          <a:p>
            <a:r>
              <a:rPr lang="ru-RU" dirty="0" err="1" smtClean="0"/>
              <a:t>сприяння</a:t>
            </a:r>
            <a:r>
              <a:rPr lang="ru-RU" dirty="0" smtClean="0"/>
              <a:t> </a:t>
            </a:r>
            <a:r>
              <a:rPr lang="ru-RU" dirty="0" err="1" smtClean="0"/>
              <a:t>встановленню</a:t>
            </a:r>
            <a:r>
              <a:rPr lang="ru-RU" dirty="0" smtClean="0"/>
              <a:t> </a:t>
            </a:r>
            <a:r>
              <a:rPr lang="ru-RU" dirty="0" err="1" smtClean="0"/>
              <a:t>істини</a:t>
            </a:r>
            <a:r>
              <a:rPr lang="ru-RU" dirty="0" smtClean="0"/>
              <a:t> у </a:t>
            </a:r>
            <a:r>
              <a:rPr lang="ru-RU" dirty="0" err="1" smtClean="0"/>
              <a:t>справі</a:t>
            </a:r>
            <a:r>
              <a:rPr lang="ru-RU" dirty="0" smtClean="0"/>
              <a:t> та </a:t>
            </a:r>
            <a:r>
              <a:rPr lang="ru-RU" dirty="0" err="1" smtClean="0"/>
              <a:t>прийняття</a:t>
            </a:r>
            <a:r>
              <a:rPr lang="ru-RU" dirty="0" smtClean="0"/>
              <a:t> справедливого </a:t>
            </a:r>
            <a:r>
              <a:rPr lang="ru-RU" dirty="0" err="1" smtClean="0"/>
              <a:t>рішення</a:t>
            </a:r>
            <a:r>
              <a:rPr lang="ru-RU" dirty="0" smtClean="0"/>
              <a:t>. </a:t>
            </a:r>
          </a:p>
          <a:p>
            <a:endParaRPr lang="ru-RU" dirty="0"/>
          </a:p>
        </p:txBody>
      </p:sp>
    </p:spTree>
    <p:extLst>
      <p:ext uri="{BB962C8B-B14F-4D97-AF65-F5344CB8AC3E}">
        <p14:creationId xmlns:p14="http://schemas.microsoft.com/office/powerpoint/2010/main" val="174332629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5" name="Заголовок 1"/>
          <p:cNvSpPr txBox="1">
            <a:spLocks noGrp="1"/>
          </p:cNvSpPr>
          <p:nvPr>
            <p:ph type="title" idx="4294967295"/>
          </p:nvPr>
        </p:nvSpPr>
        <p:spPr>
          <a:xfrm>
            <a:off x="63135" y="127109"/>
            <a:ext cx="11913326" cy="1212850"/>
          </a:xfrm>
          <a:prstGeom prst="rect">
            <a:avLst/>
          </a:prstGeom>
        </p:spPr>
        <p:txBody>
          <a:bodyPr>
            <a:noAutofit/>
          </a:bodyPr>
          <a:lstStyle>
            <a:lvl1pPr defTabSz="905255">
              <a:defRPr sz="4356"/>
            </a:lvl1pPr>
          </a:lstStyle>
          <a:p>
            <a:r>
              <a:rPr lang="uk-UA" sz="3200" b="1" dirty="0" smtClean="0"/>
              <a:t>Методика «Зелена кімната»  - це поєднання та дотримання наступних складових:</a:t>
            </a:r>
            <a:endParaRPr lang="uk-UA" sz="3200" b="1" dirty="0"/>
          </a:p>
        </p:txBody>
      </p:sp>
      <p:sp>
        <p:nvSpPr>
          <p:cNvPr id="546" name="Объект 2"/>
          <p:cNvSpPr txBox="1">
            <a:spLocks noGrp="1"/>
          </p:cNvSpPr>
          <p:nvPr>
            <p:ph type="body" sz="half" idx="4294967295"/>
          </p:nvPr>
        </p:nvSpPr>
        <p:spPr>
          <a:xfrm>
            <a:off x="348343" y="1513079"/>
            <a:ext cx="5426528" cy="742950"/>
          </a:xfrm>
          <a:prstGeom prst="rect">
            <a:avLst/>
          </a:prstGeom>
        </p:spPr>
        <p:style>
          <a:lnRef idx="2">
            <a:schemeClr val="accent1"/>
          </a:lnRef>
          <a:fillRef idx="1">
            <a:schemeClr val="lt1"/>
          </a:fillRef>
          <a:effectRef idx="0">
            <a:schemeClr val="accent1"/>
          </a:effectRef>
          <a:fontRef idx="minor">
            <a:schemeClr val="dk1"/>
          </a:fontRef>
        </p:style>
        <p:txBody>
          <a:bodyPr>
            <a:normAutofit/>
          </a:bodyPr>
          <a:lstStyle/>
          <a:p>
            <a:pPr marL="0" indent="0" algn="ctr">
              <a:buSzTx/>
              <a:buNone/>
            </a:pPr>
            <a:r>
              <a:rPr lang="uk-UA" sz="2000" b="1" dirty="0" smtClean="0">
                <a:solidFill>
                  <a:schemeClr val="accent2"/>
                </a:solidFill>
              </a:rPr>
              <a:t>Формула ефективної взаємодії з дитиною:</a:t>
            </a:r>
            <a:endParaRPr lang="uk-UA" sz="2000" b="1" dirty="0">
              <a:solidFill>
                <a:schemeClr val="accent2"/>
              </a:solidFill>
            </a:endParaRPr>
          </a:p>
        </p:txBody>
      </p:sp>
      <p:sp>
        <p:nvSpPr>
          <p:cNvPr id="547" name="Объект 3"/>
          <p:cNvSpPr txBox="1"/>
          <p:nvPr/>
        </p:nvSpPr>
        <p:spPr>
          <a:xfrm>
            <a:off x="6019799" y="1514207"/>
            <a:ext cx="5543005" cy="747712"/>
          </a:xfrm>
          <a:prstGeom prst="rect">
            <a:avLst/>
          </a:prstGeom>
          <a:ln/>
          <a:extLst>
            <a:ext uri="{C572A759-6A51-4108-AA02-DFA0A04FC94B}">
              <ma14:wrappingTextBoxFlag xmlns:ma14="http://schemas.microsoft.com/office/mac/drawingml/2011/main" xmlns:a14="http://schemas.microsoft.com/office/drawing/2010/main" xmlns:m="http://schemas.openxmlformats.org/officeDocument/2006/math" xmlns="" val="1"/>
            </a:ext>
          </a:extLst>
        </p:spPr>
        <p:style>
          <a:lnRef idx="2">
            <a:schemeClr val="accent1"/>
          </a:lnRef>
          <a:fillRef idx="1">
            <a:schemeClr val="lt1"/>
          </a:fillRef>
          <a:effectRef idx="0">
            <a:schemeClr val="accent1"/>
          </a:effectRef>
          <a:fontRef idx="minor">
            <a:schemeClr val="dk1"/>
          </a:fontRef>
        </p:style>
        <p:txBody>
          <a:bodyPr lIns="45719" rIns="45719">
            <a:normAutofit/>
          </a:bodyPr>
          <a:lstStyle/>
          <a:p>
            <a:pPr algn="ctr">
              <a:lnSpc>
                <a:spcPct val="90000"/>
              </a:lnSpc>
              <a:spcBef>
                <a:spcPts val="1000"/>
              </a:spcBef>
              <a:defRPr sz="2800"/>
            </a:pPr>
            <a:r>
              <a:rPr lang="uk-UA" sz="2000" b="1" dirty="0" smtClean="0">
                <a:solidFill>
                  <a:schemeClr val="accent2"/>
                </a:solidFill>
              </a:rPr>
              <a:t>Проведення допиту/опитування відповідно до рекомендованих фаз:</a:t>
            </a:r>
            <a:endParaRPr lang="uk-UA" sz="2000" b="1" dirty="0">
              <a:solidFill>
                <a:schemeClr val="accent2"/>
              </a:solidFill>
            </a:endParaRPr>
          </a:p>
        </p:txBody>
      </p:sp>
      <p:graphicFrame>
        <p:nvGraphicFramePr>
          <p:cNvPr id="2" name="Схема 1"/>
          <p:cNvGraphicFramePr/>
          <p:nvPr>
            <p:extLst>
              <p:ext uri="{D42A27DB-BD31-4B8C-83A1-F6EECF244321}">
                <p14:modId xmlns:p14="http://schemas.microsoft.com/office/powerpoint/2010/main" val="3073688036"/>
              </p:ext>
            </p:extLst>
          </p:nvPr>
        </p:nvGraphicFramePr>
        <p:xfrm>
          <a:off x="348343" y="2334985"/>
          <a:ext cx="5410198" cy="30120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 name="Схема 2"/>
          <p:cNvGraphicFramePr/>
          <p:nvPr>
            <p:extLst>
              <p:ext uri="{D42A27DB-BD31-4B8C-83A1-F6EECF244321}">
                <p14:modId xmlns:p14="http://schemas.microsoft.com/office/powerpoint/2010/main" val="111627"/>
              </p:ext>
            </p:extLst>
          </p:nvPr>
        </p:nvGraphicFramePr>
        <p:xfrm>
          <a:off x="6019799" y="2334985"/>
          <a:ext cx="5543005" cy="301207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7" name="Объект 2"/>
          <p:cNvSpPr txBox="1">
            <a:spLocks/>
          </p:cNvSpPr>
          <p:nvPr/>
        </p:nvSpPr>
        <p:spPr>
          <a:xfrm>
            <a:off x="348343" y="5420129"/>
            <a:ext cx="5410198" cy="743403"/>
          </a:xfrm>
          <a:prstGeom prst="rect">
            <a:avLst/>
          </a:prstGeom>
        </p:spPr>
        <p:style>
          <a:lnRef idx="2">
            <a:schemeClr val="accent1"/>
          </a:lnRef>
          <a:fillRef idx="1">
            <a:schemeClr val="lt1"/>
          </a:fillRef>
          <a:effectRef idx="0">
            <a:schemeClr val="accent1"/>
          </a:effectRef>
          <a:fontRef idx="minor">
            <a:schemeClr val="dk1"/>
          </a:fontRef>
        </p:style>
        <p:txBody>
          <a:bodyPr vert="horz" lIns="91440" tIns="45720" rIns="91440" bIns="45720" rtlCol="0">
            <a:normAutofit fontScale="92500" lnSpcReduction="10000"/>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pPr marL="0" indent="0">
              <a:buSzTx/>
              <a:buFont typeface="Wingdings" panose="05000000000000000000" pitchFamily="2" charset="2"/>
              <a:buNone/>
            </a:pPr>
            <a:r>
              <a:rPr lang="uk-UA" sz="2000" b="1" dirty="0" smtClean="0">
                <a:solidFill>
                  <a:schemeClr val="accent2"/>
                </a:solidFill>
              </a:rPr>
              <a:t>Аудіо та відео фіксація процесу допиту/опитування</a:t>
            </a:r>
            <a:endParaRPr lang="uk-UA" sz="2000" b="1" dirty="0">
              <a:solidFill>
                <a:schemeClr val="accent2"/>
              </a:solidFill>
            </a:endParaRPr>
          </a:p>
        </p:txBody>
      </p:sp>
      <p:sp>
        <p:nvSpPr>
          <p:cNvPr id="4" name="Прямоугольник 3"/>
          <p:cNvSpPr/>
          <p:nvPr/>
        </p:nvSpPr>
        <p:spPr>
          <a:xfrm>
            <a:off x="5239147" y="1750175"/>
            <a:ext cx="535724" cy="923330"/>
          </a:xfrm>
          <a:prstGeom prst="rect">
            <a:avLst/>
          </a:prstGeom>
          <a:noFill/>
        </p:spPr>
        <p:txBody>
          <a:bodyPr wrap="none" lIns="91440" tIns="45720" rIns="91440" bIns="45720">
            <a:spAutoFit/>
          </a:bodyPr>
          <a:lstStyle/>
          <a:p>
            <a:pPr algn="ctr"/>
            <a:r>
              <a:rPr lang="ru-RU" sz="5400" b="1" dirty="0" smtClean="0">
                <a:ln w="22225">
                  <a:solidFill>
                    <a:schemeClr val="accent2"/>
                  </a:solidFill>
                  <a:prstDash val="solid"/>
                </a:ln>
                <a:solidFill>
                  <a:schemeClr val="accent2">
                    <a:lumMod val="40000"/>
                    <a:lumOff val="60000"/>
                  </a:schemeClr>
                </a:solidFill>
              </a:rPr>
              <a:t>1</a:t>
            </a:r>
            <a:endParaRPr lang="ru-RU" sz="5400" b="1" cap="none" spc="0" dirty="0">
              <a:ln w="22225">
                <a:solidFill>
                  <a:schemeClr val="accent2"/>
                </a:solidFill>
                <a:prstDash val="solid"/>
              </a:ln>
              <a:solidFill>
                <a:schemeClr val="accent2">
                  <a:lumMod val="40000"/>
                  <a:lumOff val="60000"/>
                </a:schemeClr>
              </a:solidFill>
              <a:effectLst/>
            </a:endParaRPr>
          </a:p>
        </p:txBody>
      </p:sp>
      <p:sp>
        <p:nvSpPr>
          <p:cNvPr id="9" name="Прямоугольник 8"/>
          <p:cNvSpPr/>
          <p:nvPr/>
        </p:nvSpPr>
        <p:spPr>
          <a:xfrm>
            <a:off x="11027080" y="1750175"/>
            <a:ext cx="535724" cy="923330"/>
          </a:xfrm>
          <a:prstGeom prst="rect">
            <a:avLst/>
          </a:prstGeom>
          <a:noFill/>
        </p:spPr>
        <p:txBody>
          <a:bodyPr wrap="none" lIns="91440" tIns="45720" rIns="91440" bIns="45720">
            <a:spAutoFit/>
          </a:bodyPr>
          <a:lstStyle/>
          <a:p>
            <a:pPr algn="ctr"/>
            <a:r>
              <a:rPr lang="ru-RU" sz="5400" b="1" dirty="0">
                <a:ln w="22225">
                  <a:solidFill>
                    <a:schemeClr val="accent2"/>
                  </a:solidFill>
                  <a:prstDash val="solid"/>
                </a:ln>
                <a:solidFill>
                  <a:schemeClr val="accent2">
                    <a:lumMod val="40000"/>
                    <a:lumOff val="60000"/>
                  </a:schemeClr>
                </a:solidFill>
              </a:rPr>
              <a:t>2</a:t>
            </a:r>
            <a:endParaRPr lang="ru-RU" sz="5400" b="1" cap="none" spc="0" dirty="0">
              <a:ln w="22225">
                <a:solidFill>
                  <a:schemeClr val="accent2"/>
                </a:solidFill>
                <a:prstDash val="solid"/>
              </a:ln>
              <a:solidFill>
                <a:schemeClr val="accent2">
                  <a:lumMod val="40000"/>
                  <a:lumOff val="60000"/>
                </a:schemeClr>
              </a:solidFill>
              <a:effectLst/>
            </a:endParaRPr>
          </a:p>
        </p:txBody>
      </p:sp>
      <p:sp>
        <p:nvSpPr>
          <p:cNvPr id="10" name="Прямоугольник 9"/>
          <p:cNvSpPr/>
          <p:nvPr/>
        </p:nvSpPr>
        <p:spPr>
          <a:xfrm>
            <a:off x="5314333" y="5693304"/>
            <a:ext cx="535724" cy="923330"/>
          </a:xfrm>
          <a:prstGeom prst="rect">
            <a:avLst/>
          </a:prstGeom>
          <a:noFill/>
        </p:spPr>
        <p:txBody>
          <a:bodyPr wrap="none" lIns="91440" tIns="45720" rIns="91440" bIns="45720">
            <a:spAutoFit/>
          </a:bodyPr>
          <a:lstStyle/>
          <a:p>
            <a:pPr algn="ctr"/>
            <a:r>
              <a:rPr lang="ru-RU" sz="5400" b="1" dirty="0" smtClean="0">
                <a:ln w="22225">
                  <a:solidFill>
                    <a:schemeClr val="accent2"/>
                  </a:solidFill>
                  <a:prstDash val="solid"/>
                </a:ln>
                <a:solidFill>
                  <a:schemeClr val="accent2">
                    <a:lumMod val="40000"/>
                    <a:lumOff val="60000"/>
                  </a:schemeClr>
                </a:solidFill>
              </a:rPr>
              <a:t>3</a:t>
            </a:r>
            <a:endParaRPr lang="ru-RU" sz="5400" b="1" cap="none" spc="0" dirty="0">
              <a:ln w="22225">
                <a:solidFill>
                  <a:schemeClr val="accent2"/>
                </a:solidFill>
                <a:prstDash val="solid"/>
              </a:ln>
              <a:solidFill>
                <a:schemeClr val="accent2">
                  <a:lumMod val="40000"/>
                  <a:lumOff val="60000"/>
                </a:schemeClr>
              </a:solidFill>
              <a:effectLst/>
            </a:endParaRPr>
          </a:p>
        </p:txBody>
      </p:sp>
      <p:sp>
        <p:nvSpPr>
          <p:cNvPr id="11" name="Объект 2"/>
          <p:cNvSpPr txBox="1">
            <a:spLocks/>
          </p:cNvSpPr>
          <p:nvPr/>
        </p:nvSpPr>
        <p:spPr>
          <a:xfrm>
            <a:off x="6019798" y="5402328"/>
            <a:ext cx="5543005" cy="779003"/>
          </a:xfrm>
          <a:prstGeom prst="rect">
            <a:avLst/>
          </a:prstGeom>
        </p:spPr>
        <p:style>
          <a:lnRef idx="2">
            <a:schemeClr val="accent1"/>
          </a:lnRef>
          <a:fillRef idx="1">
            <a:schemeClr val="lt1"/>
          </a:fillRef>
          <a:effectRef idx="0">
            <a:schemeClr val="accent1"/>
          </a:effectRef>
          <a:fontRef idx="minor">
            <a:schemeClr val="dk1"/>
          </a:fontRef>
        </p:style>
        <p:txBody>
          <a:bodyPr vert="horz" lIns="91440" tIns="45720" rIns="91440" bIns="45720" rtlCol="0">
            <a:normAutofit fontScale="85000" lnSpcReduction="10000"/>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pPr marL="0" indent="0" algn="ctr">
              <a:spcBef>
                <a:spcPts val="0"/>
              </a:spcBef>
              <a:buSzTx/>
              <a:buFont typeface="Wingdings" panose="05000000000000000000" pitchFamily="2" charset="2"/>
              <a:buNone/>
            </a:pPr>
            <a:r>
              <a:rPr lang="uk-UA" sz="2000" b="1" dirty="0" smtClean="0">
                <a:solidFill>
                  <a:schemeClr val="accent2"/>
                </a:solidFill>
              </a:rPr>
              <a:t>Врахування вікових особливостей дитини при підготовці та проведенні допиту/опитування</a:t>
            </a:r>
            <a:endParaRPr lang="uk-UA" sz="2000" b="1" dirty="0">
              <a:solidFill>
                <a:schemeClr val="accent2"/>
              </a:solidFill>
            </a:endParaRPr>
          </a:p>
        </p:txBody>
      </p:sp>
      <p:sp>
        <p:nvSpPr>
          <p:cNvPr id="12" name="Прямоугольник 11"/>
          <p:cNvSpPr/>
          <p:nvPr/>
        </p:nvSpPr>
        <p:spPr>
          <a:xfrm>
            <a:off x="11095038" y="5610319"/>
            <a:ext cx="535724" cy="923330"/>
          </a:xfrm>
          <a:prstGeom prst="rect">
            <a:avLst/>
          </a:prstGeom>
          <a:noFill/>
        </p:spPr>
        <p:txBody>
          <a:bodyPr wrap="none" lIns="91440" tIns="45720" rIns="91440" bIns="45720">
            <a:spAutoFit/>
          </a:bodyPr>
          <a:lstStyle/>
          <a:p>
            <a:pPr algn="ctr"/>
            <a:r>
              <a:rPr lang="ru-RU" sz="5400" b="1" dirty="0">
                <a:ln w="22225">
                  <a:solidFill>
                    <a:schemeClr val="accent2"/>
                  </a:solidFill>
                  <a:prstDash val="solid"/>
                </a:ln>
                <a:solidFill>
                  <a:schemeClr val="accent2">
                    <a:lumMod val="40000"/>
                    <a:lumOff val="60000"/>
                  </a:schemeClr>
                </a:solidFill>
              </a:rPr>
              <a:t>4</a:t>
            </a:r>
            <a:endParaRPr lang="ru-RU" sz="5400" b="1" cap="none" spc="0" dirty="0">
              <a:ln w="22225">
                <a:solidFill>
                  <a:schemeClr val="accent2"/>
                </a:solidFill>
                <a:prstDash val="solid"/>
              </a:ln>
              <a:solidFill>
                <a:schemeClr val="accent2">
                  <a:lumMod val="40000"/>
                  <a:lumOff val="60000"/>
                </a:schemeClr>
              </a:solidFill>
              <a:effectLst/>
            </a:endParaRPr>
          </a:p>
        </p:txBody>
      </p:sp>
    </p:spTree>
    <p:extLst>
      <p:ext uri="{BB962C8B-B14F-4D97-AF65-F5344CB8AC3E}">
        <p14:creationId xmlns:p14="http://schemas.microsoft.com/office/powerpoint/2010/main" val="18680557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Объект 9"/>
          <p:cNvGraphicFramePr>
            <a:graphicFrameLocks/>
          </p:cNvGraphicFramePr>
          <p:nvPr>
            <p:extLst>
              <p:ext uri="{D42A27DB-BD31-4B8C-83A1-F6EECF244321}">
                <p14:modId xmlns:p14="http://schemas.microsoft.com/office/powerpoint/2010/main" val="297739464"/>
              </p:ext>
            </p:extLst>
          </p:nvPr>
        </p:nvGraphicFramePr>
        <p:xfrm>
          <a:off x="583475" y="1271450"/>
          <a:ext cx="10955382" cy="51903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Заголовок 1"/>
          <p:cNvSpPr>
            <a:spLocks noGrp="1"/>
          </p:cNvSpPr>
          <p:nvPr>
            <p:ph type="title" idx="4294967295"/>
          </p:nvPr>
        </p:nvSpPr>
        <p:spPr>
          <a:xfrm>
            <a:off x="478971" y="468676"/>
            <a:ext cx="5746750" cy="733425"/>
          </a:xfrm>
        </p:spPr>
        <p:txBody>
          <a:bodyPr>
            <a:normAutofit fontScale="90000"/>
          </a:bodyPr>
          <a:lstStyle/>
          <a:p>
            <a:r>
              <a:rPr lang="uk-UA" b="1" dirty="0" smtClean="0">
                <a:solidFill>
                  <a:schemeClr val="tx1"/>
                </a:solidFill>
              </a:rPr>
              <a:t>Фази допиту (опитування)</a:t>
            </a:r>
            <a:endParaRPr lang="uk-UA" b="1" dirty="0">
              <a:solidFill>
                <a:schemeClr val="tx1"/>
              </a:solidFill>
            </a:endParaRPr>
          </a:p>
        </p:txBody>
      </p:sp>
    </p:spTree>
    <p:extLst>
      <p:ext uri="{BB962C8B-B14F-4D97-AF65-F5344CB8AC3E}">
        <p14:creationId xmlns:p14="http://schemas.microsoft.com/office/powerpoint/2010/main" val="22031286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 name="Заголовок 1"/>
          <p:cNvSpPr txBox="1">
            <a:spLocks noGrp="1"/>
          </p:cNvSpPr>
          <p:nvPr>
            <p:ph type="title"/>
          </p:nvPr>
        </p:nvSpPr>
        <p:spPr>
          <a:xfrm>
            <a:off x="409303" y="173535"/>
            <a:ext cx="10893834" cy="1129547"/>
          </a:xfrm>
          <a:prstGeom prst="rect">
            <a:avLst/>
          </a:prstGeom>
        </p:spPr>
        <p:txBody>
          <a:bodyPr>
            <a:noAutofit/>
          </a:bodyPr>
          <a:lstStyle>
            <a:lvl1pPr defTabSz="859536">
              <a:defRPr sz="3666"/>
            </a:lvl1pPr>
          </a:lstStyle>
          <a:p>
            <a:pPr algn="l"/>
            <a:r>
              <a:rPr lang="uk-UA" sz="3200" b="1" dirty="0" smtClean="0"/>
              <a:t>Норми КПК, які доцільно враховувати у взаємодії </a:t>
            </a:r>
            <a:br>
              <a:rPr lang="uk-UA" sz="3200" b="1" dirty="0" smtClean="0"/>
            </a:br>
            <a:r>
              <a:rPr lang="uk-UA" sz="3200" b="1" dirty="0" smtClean="0"/>
              <a:t>з Дитиною-Клієнтом в кримінальному процесі</a:t>
            </a:r>
            <a:endParaRPr sz="3200" b="1" dirty="0"/>
          </a:p>
        </p:txBody>
      </p:sp>
      <p:sp>
        <p:nvSpPr>
          <p:cNvPr id="5" name="Текст 4"/>
          <p:cNvSpPr>
            <a:spLocks noGrp="1"/>
          </p:cNvSpPr>
          <p:nvPr>
            <p:ph type="body" sz="quarter" idx="1"/>
          </p:nvPr>
        </p:nvSpPr>
        <p:spPr>
          <a:xfrm>
            <a:off x="817289" y="1494671"/>
            <a:ext cx="5157789" cy="1030815"/>
          </a:xfrm>
        </p:spPr>
        <p:style>
          <a:lnRef idx="2">
            <a:schemeClr val="accent1"/>
          </a:lnRef>
          <a:fillRef idx="1">
            <a:schemeClr val="lt1"/>
          </a:fillRef>
          <a:effectRef idx="0">
            <a:schemeClr val="accent1"/>
          </a:effectRef>
          <a:fontRef idx="minor">
            <a:schemeClr val="dk1"/>
          </a:fontRef>
        </p:style>
        <p:txBody>
          <a:bodyPr>
            <a:normAutofit fontScale="92500" lnSpcReduction="20000"/>
          </a:bodyPr>
          <a:lstStyle/>
          <a:p>
            <a:r>
              <a:rPr lang="ru-RU" dirty="0" err="1">
                <a:solidFill>
                  <a:schemeClr val="accent2"/>
                </a:solidFill>
                <a:latin typeface="+mn-lt"/>
              </a:rPr>
              <a:t>Проведення</a:t>
            </a:r>
            <a:r>
              <a:rPr lang="ru-RU" dirty="0">
                <a:solidFill>
                  <a:schemeClr val="accent2"/>
                </a:solidFill>
                <a:latin typeface="+mn-lt"/>
              </a:rPr>
              <a:t> </a:t>
            </a:r>
            <a:r>
              <a:rPr lang="ru-RU" dirty="0" err="1">
                <a:solidFill>
                  <a:schemeClr val="accent2"/>
                </a:solidFill>
                <a:latin typeface="+mn-lt"/>
              </a:rPr>
              <a:t>допиту</a:t>
            </a:r>
            <a:r>
              <a:rPr lang="ru-RU" dirty="0">
                <a:solidFill>
                  <a:schemeClr val="accent2"/>
                </a:solidFill>
                <a:latin typeface="+mn-lt"/>
              </a:rPr>
              <a:t>, </a:t>
            </a:r>
            <a:r>
              <a:rPr lang="ru-RU" dirty="0" err="1">
                <a:solidFill>
                  <a:schemeClr val="accent2"/>
                </a:solidFill>
                <a:latin typeface="+mn-lt"/>
              </a:rPr>
              <a:t>впізнання</a:t>
            </a:r>
            <a:r>
              <a:rPr lang="ru-RU" dirty="0">
                <a:solidFill>
                  <a:schemeClr val="accent2"/>
                </a:solidFill>
                <a:latin typeface="+mn-lt"/>
              </a:rPr>
              <a:t> у </a:t>
            </a:r>
            <a:r>
              <a:rPr lang="ru-RU" dirty="0" err="1">
                <a:solidFill>
                  <a:schemeClr val="accent2"/>
                </a:solidFill>
                <a:latin typeface="+mn-lt"/>
              </a:rPr>
              <a:t>режимі</a:t>
            </a:r>
            <a:r>
              <a:rPr lang="ru-RU" dirty="0">
                <a:solidFill>
                  <a:schemeClr val="accent2"/>
                </a:solidFill>
                <a:latin typeface="+mn-lt"/>
              </a:rPr>
              <a:t> відеоконференції </a:t>
            </a:r>
            <a:r>
              <a:rPr lang="ru-RU" dirty="0" err="1">
                <a:solidFill>
                  <a:schemeClr val="accent2"/>
                </a:solidFill>
                <a:latin typeface="+mn-lt"/>
              </a:rPr>
              <a:t>під</a:t>
            </a:r>
            <a:r>
              <a:rPr lang="ru-RU" dirty="0">
                <a:solidFill>
                  <a:schemeClr val="accent2"/>
                </a:solidFill>
                <a:latin typeface="+mn-lt"/>
              </a:rPr>
              <a:t> час </a:t>
            </a:r>
            <a:r>
              <a:rPr lang="ru-RU" dirty="0" err="1">
                <a:solidFill>
                  <a:schemeClr val="accent2"/>
                </a:solidFill>
                <a:latin typeface="+mn-lt"/>
              </a:rPr>
              <a:t>досудового</a:t>
            </a:r>
            <a:r>
              <a:rPr lang="ru-RU" dirty="0">
                <a:solidFill>
                  <a:schemeClr val="accent2"/>
                </a:solidFill>
                <a:latin typeface="+mn-lt"/>
              </a:rPr>
              <a:t> </a:t>
            </a:r>
            <a:r>
              <a:rPr lang="ru-RU" dirty="0" err="1">
                <a:solidFill>
                  <a:schemeClr val="accent2"/>
                </a:solidFill>
                <a:latin typeface="+mn-lt"/>
              </a:rPr>
              <a:t>розслідування</a:t>
            </a:r>
            <a:r>
              <a:rPr lang="ru-RU" dirty="0">
                <a:solidFill>
                  <a:schemeClr val="accent2"/>
                </a:solidFill>
                <a:latin typeface="+mn-lt"/>
              </a:rPr>
              <a:t> (</a:t>
            </a:r>
            <a:r>
              <a:rPr lang="ru-RU" dirty="0" smtClean="0">
                <a:solidFill>
                  <a:schemeClr val="accent2"/>
                </a:solidFill>
                <a:latin typeface="+mn-lt"/>
              </a:rPr>
              <a:t>ст.232 </a:t>
            </a:r>
            <a:r>
              <a:rPr lang="ru-RU" dirty="0">
                <a:solidFill>
                  <a:schemeClr val="accent2"/>
                </a:solidFill>
                <a:latin typeface="+mn-lt"/>
              </a:rPr>
              <a:t>КПК </a:t>
            </a:r>
            <a:r>
              <a:rPr lang="ru-RU" dirty="0" err="1">
                <a:solidFill>
                  <a:schemeClr val="accent2"/>
                </a:solidFill>
                <a:latin typeface="+mn-lt"/>
              </a:rPr>
              <a:t>України</a:t>
            </a:r>
            <a:r>
              <a:rPr lang="ru-RU" dirty="0" smtClean="0">
                <a:solidFill>
                  <a:schemeClr val="accent2"/>
                </a:solidFill>
                <a:latin typeface="+mn-lt"/>
              </a:rPr>
              <a:t>)</a:t>
            </a:r>
            <a:endParaRPr lang="uk-UA" dirty="0">
              <a:solidFill>
                <a:schemeClr val="accent2"/>
              </a:solidFill>
              <a:latin typeface="+mn-lt"/>
            </a:endParaRPr>
          </a:p>
        </p:txBody>
      </p:sp>
      <p:sp>
        <p:nvSpPr>
          <p:cNvPr id="6" name="Текст 5"/>
          <p:cNvSpPr>
            <a:spLocks noGrp="1"/>
          </p:cNvSpPr>
          <p:nvPr>
            <p:ph type="body" sz="quarter" idx="21"/>
          </p:nvPr>
        </p:nvSpPr>
        <p:spPr>
          <a:xfrm>
            <a:off x="6188164" y="1494672"/>
            <a:ext cx="5340531" cy="1030814"/>
          </a:xfrm>
        </p:spPr>
        <p:style>
          <a:lnRef idx="2">
            <a:schemeClr val="accent1"/>
          </a:lnRef>
          <a:fillRef idx="1">
            <a:schemeClr val="lt1"/>
          </a:fillRef>
          <a:effectRef idx="0">
            <a:schemeClr val="accent1"/>
          </a:effectRef>
          <a:fontRef idx="minor">
            <a:schemeClr val="dk1"/>
          </a:fontRef>
        </p:style>
        <p:txBody>
          <a:bodyPr>
            <a:noAutofit/>
          </a:bodyPr>
          <a:lstStyle/>
          <a:p>
            <a:pPr marL="0" indent="0">
              <a:buNone/>
            </a:pPr>
            <a:r>
              <a:rPr lang="ru-RU" sz="2000" b="1" dirty="0">
                <a:solidFill>
                  <a:schemeClr val="accent2"/>
                </a:solidFill>
                <a:latin typeface="+mn-lt"/>
              </a:rPr>
              <a:t>Допит </a:t>
            </a:r>
            <a:r>
              <a:rPr lang="ru-RU" sz="2000" b="1" dirty="0" err="1">
                <a:solidFill>
                  <a:schemeClr val="accent2"/>
                </a:solidFill>
                <a:latin typeface="+mn-lt"/>
              </a:rPr>
              <a:t>свідка</a:t>
            </a:r>
            <a:r>
              <a:rPr lang="ru-RU" sz="2000" b="1" dirty="0">
                <a:solidFill>
                  <a:schemeClr val="accent2"/>
                </a:solidFill>
                <a:latin typeface="+mn-lt"/>
              </a:rPr>
              <a:t>, </a:t>
            </a:r>
            <a:r>
              <a:rPr lang="ru-RU" sz="2000" b="1" dirty="0" err="1">
                <a:solidFill>
                  <a:schemeClr val="accent2"/>
                </a:solidFill>
                <a:latin typeface="+mn-lt"/>
              </a:rPr>
              <a:t>потерпілого</a:t>
            </a:r>
            <a:r>
              <a:rPr lang="ru-RU" sz="2000" b="1" dirty="0">
                <a:solidFill>
                  <a:schemeClr val="accent2"/>
                </a:solidFill>
                <a:latin typeface="+mn-lt"/>
              </a:rPr>
              <a:t> </a:t>
            </a:r>
            <a:r>
              <a:rPr lang="ru-RU" sz="2000" b="1" dirty="0" err="1">
                <a:solidFill>
                  <a:schemeClr val="accent2"/>
                </a:solidFill>
                <a:latin typeface="+mn-lt"/>
              </a:rPr>
              <a:t>під</a:t>
            </a:r>
            <a:r>
              <a:rPr lang="ru-RU" sz="2000" b="1" dirty="0">
                <a:solidFill>
                  <a:schemeClr val="accent2"/>
                </a:solidFill>
                <a:latin typeface="+mn-lt"/>
              </a:rPr>
              <a:t> час </a:t>
            </a:r>
            <a:r>
              <a:rPr lang="ru-RU" sz="2000" b="1" dirty="0" err="1">
                <a:solidFill>
                  <a:schemeClr val="accent2"/>
                </a:solidFill>
                <a:latin typeface="+mn-lt"/>
              </a:rPr>
              <a:t>досудового</a:t>
            </a:r>
            <a:r>
              <a:rPr lang="ru-RU" sz="2000" b="1" dirty="0">
                <a:solidFill>
                  <a:schemeClr val="accent2"/>
                </a:solidFill>
                <a:latin typeface="+mn-lt"/>
              </a:rPr>
              <a:t> </a:t>
            </a:r>
            <a:r>
              <a:rPr lang="ru-RU" sz="2000" b="1" dirty="0" err="1">
                <a:solidFill>
                  <a:schemeClr val="accent2"/>
                </a:solidFill>
                <a:latin typeface="+mn-lt"/>
              </a:rPr>
              <a:t>розслідування</a:t>
            </a:r>
            <a:r>
              <a:rPr lang="ru-RU" sz="2000" b="1" dirty="0">
                <a:solidFill>
                  <a:schemeClr val="accent2"/>
                </a:solidFill>
                <a:latin typeface="+mn-lt"/>
              </a:rPr>
              <a:t> в судовому </a:t>
            </a:r>
            <a:r>
              <a:rPr lang="ru-RU" sz="2000" b="1" dirty="0" err="1">
                <a:solidFill>
                  <a:schemeClr val="accent2"/>
                </a:solidFill>
                <a:latin typeface="+mn-lt"/>
              </a:rPr>
              <a:t>засіданні</a:t>
            </a:r>
            <a:r>
              <a:rPr lang="ru-RU" sz="2000" b="1" dirty="0">
                <a:solidFill>
                  <a:schemeClr val="accent2"/>
                </a:solidFill>
                <a:latin typeface="+mn-lt"/>
              </a:rPr>
              <a:t> (ст.225 КПК </a:t>
            </a:r>
            <a:r>
              <a:rPr lang="ru-RU" sz="2000" b="1" dirty="0" err="1">
                <a:solidFill>
                  <a:schemeClr val="accent2"/>
                </a:solidFill>
                <a:latin typeface="+mn-lt"/>
              </a:rPr>
              <a:t>України</a:t>
            </a:r>
            <a:r>
              <a:rPr lang="ru-RU" sz="2000" b="1" dirty="0">
                <a:solidFill>
                  <a:schemeClr val="accent2"/>
                </a:solidFill>
                <a:latin typeface="+mn-lt"/>
              </a:rPr>
              <a:t>)</a:t>
            </a:r>
            <a:endParaRPr lang="uk-UA" sz="2000" b="1" dirty="0">
              <a:solidFill>
                <a:schemeClr val="accent2"/>
              </a:solidFill>
              <a:latin typeface="+mn-lt"/>
            </a:endParaRPr>
          </a:p>
        </p:txBody>
      </p:sp>
      <p:graphicFrame>
        <p:nvGraphicFramePr>
          <p:cNvPr id="2" name="Схема 1"/>
          <p:cNvGraphicFramePr/>
          <p:nvPr>
            <p:extLst>
              <p:ext uri="{D42A27DB-BD31-4B8C-83A1-F6EECF244321}">
                <p14:modId xmlns:p14="http://schemas.microsoft.com/office/powerpoint/2010/main" val="2817852397"/>
              </p:ext>
            </p:extLst>
          </p:nvPr>
        </p:nvGraphicFramePr>
        <p:xfrm>
          <a:off x="817289" y="2908664"/>
          <a:ext cx="5184503" cy="40757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 name="Схема 2"/>
          <p:cNvGraphicFramePr/>
          <p:nvPr>
            <p:extLst>
              <p:ext uri="{D42A27DB-BD31-4B8C-83A1-F6EECF244321}">
                <p14:modId xmlns:p14="http://schemas.microsoft.com/office/powerpoint/2010/main" val="3804004272"/>
              </p:ext>
            </p:extLst>
          </p:nvPr>
        </p:nvGraphicFramePr>
        <p:xfrm>
          <a:off x="6261327" y="2624219"/>
          <a:ext cx="5364616" cy="403393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152963202"/>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1122300" y="648523"/>
            <a:ext cx="5607200" cy="972400"/>
          </a:xfrm>
          <a:prstGeom prst="rect">
            <a:avLst/>
          </a:prstGeom>
          <a:noFill/>
          <a:ln>
            <a:noFill/>
          </a:ln>
        </p:spPr>
        <p:txBody>
          <a:bodyPr spcFirstLastPara="1" vert="horz" wrap="square" lIns="91433" tIns="45700" rIns="91433" bIns="45700" rtlCol="0" anchor="b" anchorCtr="0">
            <a:normAutofit/>
          </a:bodyPr>
          <a:lstStyle/>
          <a:p>
            <a:pPr algn="r">
              <a:spcBef>
                <a:spcPts val="0"/>
              </a:spcBef>
              <a:buSzPts val="2400"/>
            </a:pPr>
            <a:r>
              <a:rPr lang="ru" sz="3467" b="1" dirty="0">
                <a:solidFill>
                  <a:schemeClr val="bg1"/>
                </a:solidFill>
                <a:latin typeface="Arial"/>
                <a:ea typeface="Arial"/>
                <a:cs typeface="Arial"/>
                <a:sym typeface="Arial"/>
              </a:rPr>
              <a:t>Людмила Гриценко</a:t>
            </a:r>
            <a:endParaRPr sz="3467" b="1" dirty="0">
              <a:solidFill>
                <a:schemeClr val="bg1"/>
              </a:solidFill>
              <a:latin typeface="Arial"/>
              <a:ea typeface="Arial"/>
              <a:cs typeface="Arial"/>
              <a:sym typeface="Arial"/>
            </a:endParaRPr>
          </a:p>
          <a:p>
            <a:pPr algn="r">
              <a:spcBef>
                <a:spcPts val="0"/>
              </a:spcBef>
              <a:buSzPts val="2400"/>
            </a:pPr>
            <a:r>
              <a:rPr lang="ru" sz="2267" b="1" dirty="0">
                <a:solidFill>
                  <a:schemeClr val="bg1"/>
                </a:solidFill>
                <a:latin typeface="Arial"/>
                <a:ea typeface="Arial"/>
                <a:cs typeface="Arial"/>
                <a:sym typeface="Arial"/>
              </a:rPr>
              <a:t>адвокатка, тренерка, експертка</a:t>
            </a:r>
            <a:endParaRPr sz="2267" b="1" dirty="0">
              <a:solidFill>
                <a:schemeClr val="bg1"/>
              </a:solidFill>
              <a:latin typeface="Arial"/>
              <a:ea typeface="Arial"/>
              <a:cs typeface="Arial"/>
              <a:sym typeface="Arial"/>
            </a:endParaRPr>
          </a:p>
        </p:txBody>
      </p:sp>
      <p:sp>
        <p:nvSpPr>
          <p:cNvPr id="70" name="Google Shape;70;p15"/>
          <p:cNvSpPr txBox="1">
            <a:spLocks noGrp="1"/>
          </p:cNvSpPr>
          <p:nvPr>
            <p:ph type="body" sz="half" idx="2"/>
          </p:nvPr>
        </p:nvSpPr>
        <p:spPr>
          <a:xfrm>
            <a:off x="83127" y="2206109"/>
            <a:ext cx="6646373" cy="4212400"/>
          </a:xfrm>
          <a:prstGeom prst="rect">
            <a:avLst/>
          </a:prstGeom>
          <a:noFill/>
          <a:ln>
            <a:noFill/>
          </a:ln>
        </p:spPr>
        <p:txBody>
          <a:bodyPr spcFirstLastPara="1" vert="horz" wrap="square" lIns="91433" tIns="45700" rIns="91433" bIns="45700" rtlCol="0" anchor="t" anchorCtr="0">
            <a:normAutofit/>
          </a:bodyPr>
          <a:lstStyle/>
          <a:p>
            <a:pPr algn="r">
              <a:spcBef>
                <a:spcPts val="0"/>
              </a:spcBef>
              <a:buSzPts val="1300"/>
            </a:pPr>
            <a:r>
              <a:rPr lang="ru" sz="1867" dirty="0">
                <a:latin typeface="+mj-lt"/>
                <a:ea typeface="Arial"/>
                <a:cs typeface="Arial"/>
                <a:sym typeface="Arial"/>
              </a:rPr>
              <a:t>14 років займаюсь адвокатською діяльністю </a:t>
            </a:r>
            <a:endParaRPr sz="1867" dirty="0">
              <a:latin typeface="+mj-lt"/>
              <a:ea typeface="Arial"/>
              <a:cs typeface="Arial"/>
              <a:sym typeface="Arial"/>
            </a:endParaRPr>
          </a:p>
          <a:p>
            <a:pPr algn="r">
              <a:spcBef>
                <a:spcPts val="0"/>
              </a:spcBef>
              <a:buSzPts val="1300"/>
            </a:pPr>
            <a:r>
              <a:rPr lang="ru" sz="1867" dirty="0">
                <a:latin typeface="+mj-lt"/>
                <a:ea typeface="Arial"/>
                <a:cs typeface="Arial"/>
                <a:sym typeface="Arial"/>
              </a:rPr>
              <a:t>8 років займаюсь тренерською діяльністю </a:t>
            </a:r>
            <a:endParaRPr sz="1867" dirty="0">
              <a:latin typeface="+mj-lt"/>
              <a:ea typeface="Arial"/>
              <a:cs typeface="Arial"/>
              <a:sym typeface="Arial"/>
            </a:endParaRPr>
          </a:p>
          <a:p>
            <a:pPr algn="r">
              <a:spcBef>
                <a:spcPts val="0"/>
              </a:spcBef>
              <a:buSzPts val="1300"/>
            </a:pPr>
            <a:r>
              <a:rPr lang="ru" sz="1867" dirty="0">
                <a:latin typeface="+mj-lt"/>
                <a:ea typeface="Arial"/>
                <a:cs typeface="Arial"/>
                <a:sym typeface="Arial"/>
              </a:rPr>
              <a:t>7 років досвіду державної служби </a:t>
            </a:r>
            <a:endParaRPr sz="1867" dirty="0">
              <a:latin typeface="+mj-lt"/>
              <a:ea typeface="Arial"/>
              <a:cs typeface="Arial"/>
              <a:sym typeface="Arial"/>
            </a:endParaRPr>
          </a:p>
          <a:p>
            <a:pPr algn="r">
              <a:spcBef>
                <a:spcPts val="0"/>
              </a:spcBef>
              <a:buSzPts val="1300"/>
            </a:pPr>
            <a:r>
              <a:rPr lang="ru" sz="1867" dirty="0">
                <a:latin typeface="+mj-lt"/>
                <a:ea typeface="Arial"/>
                <a:cs typeface="Arial"/>
                <a:sym typeface="Arial"/>
              </a:rPr>
              <a:t>22 роки </a:t>
            </a:r>
            <a:r>
              <a:rPr lang="uk-UA" sz="1867" dirty="0">
                <a:latin typeface="+mj-lt"/>
                <a:ea typeface="Arial"/>
                <a:cs typeface="Arial"/>
                <a:sym typeface="Arial"/>
              </a:rPr>
              <a:t>працюю з справами про</a:t>
            </a:r>
            <a:r>
              <a:rPr lang="ru" sz="1867" dirty="0">
                <a:latin typeface="+mj-lt"/>
                <a:ea typeface="Arial"/>
                <a:cs typeface="Arial"/>
                <a:sym typeface="Arial"/>
              </a:rPr>
              <a:t> </a:t>
            </a:r>
            <a:r>
              <a:rPr lang="uk-UA" sz="1867" dirty="0">
                <a:latin typeface="+mj-lt"/>
                <a:ea typeface="Arial"/>
                <a:cs typeface="Arial"/>
                <a:sym typeface="Arial"/>
              </a:rPr>
              <a:t>встановлення фактів, що мають юридичне значення</a:t>
            </a:r>
            <a:endParaRPr sz="1867" dirty="0">
              <a:latin typeface="+mj-lt"/>
              <a:ea typeface="Arial"/>
              <a:cs typeface="Arial"/>
              <a:sym typeface="Arial"/>
            </a:endParaRPr>
          </a:p>
          <a:p>
            <a:pPr algn="r">
              <a:spcBef>
                <a:spcPts val="0"/>
              </a:spcBef>
              <a:buSzPts val="1300"/>
            </a:pPr>
            <a:endParaRPr sz="1867" dirty="0">
              <a:latin typeface="+mj-lt"/>
              <a:ea typeface="Arial"/>
              <a:cs typeface="Arial"/>
              <a:sym typeface="Arial"/>
            </a:endParaRPr>
          </a:p>
          <a:p>
            <a:pPr algn="r">
              <a:spcBef>
                <a:spcPts val="0"/>
              </a:spcBef>
              <a:buSzPts val="1300"/>
            </a:pPr>
            <a:r>
              <a:rPr lang="ru" sz="1867" dirty="0">
                <a:latin typeface="+mj-lt"/>
                <a:ea typeface="Arial"/>
                <a:cs typeface="Arial"/>
                <a:sym typeface="Arial"/>
              </a:rPr>
              <a:t>Є авторкою/співавторкою та розробицею більше 100 навчальних продуктів для дорослої професійної аудиторії</a:t>
            </a:r>
          </a:p>
          <a:p>
            <a:pPr algn="r">
              <a:spcBef>
                <a:spcPts val="0"/>
              </a:spcBef>
              <a:buSzPts val="1300"/>
            </a:pPr>
            <a:r>
              <a:rPr lang="ru" sz="1867" dirty="0">
                <a:latin typeface="+mj-lt"/>
                <a:ea typeface="Arial"/>
                <a:cs typeface="Arial"/>
                <a:sym typeface="Arial"/>
              </a:rPr>
              <a:t>В ТОП адвокатів-лекторів ВША в 2020, 2021, 2022 роках</a:t>
            </a:r>
            <a:endParaRPr sz="1867" dirty="0">
              <a:latin typeface="+mj-lt"/>
              <a:ea typeface="Arial"/>
              <a:cs typeface="Arial"/>
              <a:sym typeface="Arial"/>
            </a:endParaRPr>
          </a:p>
          <a:p>
            <a:pPr algn="r">
              <a:spcBef>
                <a:spcPts val="0"/>
              </a:spcBef>
              <a:buSzPts val="1300"/>
            </a:pPr>
            <a:endParaRPr sz="1867" dirty="0">
              <a:latin typeface="+mj-lt"/>
              <a:ea typeface="Arial"/>
              <a:cs typeface="Arial"/>
              <a:sym typeface="Arial"/>
            </a:endParaRPr>
          </a:p>
          <a:p>
            <a:pPr algn="r">
              <a:spcBef>
                <a:spcPts val="0"/>
              </a:spcBef>
              <a:buSzPts val="1300"/>
            </a:pPr>
            <a:r>
              <a:rPr lang="ru-RU" sz="1867" dirty="0" err="1">
                <a:latin typeface="+mj-lt"/>
                <a:ea typeface="Arial"/>
                <a:cs typeface="Arial"/>
                <a:sym typeface="Arial"/>
              </a:rPr>
              <a:t>Лекторка</a:t>
            </a:r>
            <a:r>
              <a:rPr lang="ru-RU" sz="1867" dirty="0">
                <a:latin typeface="+mj-lt"/>
                <a:ea typeface="Arial"/>
                <a:cs typeface="Arial"/>
                <a:sym typeface="Arial"/>
              </a:rPr>
              <a:t> ВША НААУ</a:t>
            </a:r>
          </a:p>
          <a:p>
            <a:pPr algn="r">
              <a:spcBef>
                <a:spcPts val="0"/>
              </a:spcBef>
              <a:buSzPts val="1300"/>
            </a:pPr>
            <a:r>
              <a:rPr lang="ru-RU" sz="1867" dirty="0" err="1">
                <a:latin typeface="+mj-lt"/>
                <a:ea typeface="Arial"/>
                <a:cs typeface="Arial"/>
                <a:sym typeface="Arial"/>
              </a:rPr>
              <a:t>Членкиня</a:t>
            </a:r>
            <a:r>
              <a:rPr lang="ru-RU" sz="1867" dirty="0">
                <a:latin typeface="+mj-lt"/>
                <a:ea typeface="Arial"/>
                <a:cs typeface="Arial"/>
                <a:sym typeface="Arial"/>
              </a:rPr>
              <a:t> Ради </a:t>
            </a:r>
            <a:r>
              <a:rPr lang="ru-RU" sz="1867" dirty="0" err="1">
                <a:latin typeface="+mj-lt"/>
                <a:ea typeface="Arial"/>
                <a:cs typeface="Arial"/>
                <a:sym typeface="Arial"/>
              </a:rPr>
              <a:t>Комітету</a:t>
            </a:r>
            <a:r>
              <a:rPr lang="ru-RU" sz="1867" dirty="0">
                <a:latin typeface="+mj-lt"/>
                <a:ea typeface="Arial"/>
                <a:cs typeface="Arial"/>
                <a:sym typeface="Arial"/>
              </a:rPr>
              <a:t> з </a:t>
            </a:r>
            <a:r>
              <a:rPr lang="ru-RU" sz="1867" dirty="0" err="1">
                <a:latin typeface="+mj-lt"/>
                <a:ea typeface="Arial"/>
                <a:cs typeface="Arial"/>
                <a:sym typeface="Arial"/>
              </a:rPr>
              <a:t>Сімейного</a:t>
            </a:r>
            <a:r>
              <a:rPr lang="ru-RU" sz="1867" dirty="0">
                <a:latin typeface="+mj-lt"/>
                <a:ea typeface="Arial"/>
                <a:cs typeface="Arial"/>
                <a:sym typeface="Arial"/>
              </a:rPr>
              <a:t> права НААУ</a:t>
            </a:r>
          </a:p>
          <a:p>
            <a:pPr algn="r">
              <a:spcBef>
                <a:spcPts val="0"/>
              </a:spcBef>
              <a:buSzPts val="1300"/>
            </a:pPr>
            <a:r>
              <a:rPr lang="ru" sz="1867" dirty="0">
                <a:latin typeface="+mj-lt"/>
                <a:ea typeface="Arial"/>
                <a:cs typeface="Arial"/>
                <a:sym typeface="Arial"/>
              </a:rPr>
              <a:t>Тренерка тренінгової групи “АС”</a:t>
            </a:r>
            <a:endParaRPr sz="1867" dirty="0">
              <a:latin typeface="+mj-lt"/>
              <a:ea typeface="Arial"/>
              <a:cs typeface="Arial"/>
              <a:sym typeface="Arial"/>
            </a:endParaRPr>
          </a:p>
          <a:p>
            <a:pPr algn="ctr">
              <a:spcBef>
                <a:spcPts val="0"/>
              </a:spcBef>
              <a:buSzPts val="1300"/>
            </a:pPr>
            <a:endParaRPr sz="1867" dirty="0">
              <a:latin typeface="+mj-lt"/>
            </a:endParaRPr>
          </a:p>
        </p:txBody>
      </p:sp>
      <p:pic>
        <p:nvPicPr>
          <p:cNvPr id="71" name="Google Shape;71;p15"/>
          <p:cNvPicPr preferRelativeResize="0"/>
          <p:nvPr/>
        </p:nvPicPr>
        <p:blipFill rotWithShape="1">
          <a:blip r:embed="rId3">
            <a:alphaModFix/>
          </a:blip>
          <a:srcRect/>
          <a:stretch/>
        </p:blipFill>
        <p:spPr>
          <a:xfrm>
            <a:off x="6945675" y="152400"/>
            <a:ext cx="4367732" cy="6553197"/>
          </a:xfrm>
          <a:prstGeom prst="rect">
            <a:avLst/>
          </a:prstGeom>
          <a:noFill/>
          <a:ln>
            <a:noFill/>
          </a:ln>
        </p:spPr>
      </p:pic>
      <p:pic>
        <p:nvPicPr>
          <p:cNvPr id="5" name="Google Shape;81;p16"/>
          <p:cNvPicPr preferRelativeResize="0"/>
          <p:nvPr/>
        </p:nvPicPr>
        <p:blipFill rotWithShape="1">
          <a:blip r:embed="rId4">
            <a:alphaModFix amt="92000"/>
          </a:blip>
          <a:srcRect l="17637" t="15956" r="46766" b="30482"/>
          <a:stretch/>
        </p:blipFill>
        <p:spPr>
          <a:xfrm>
            <a:off x="11360633" y="6061434"/>
            <a:ext cx="752967" cy="653500"/>
          </a:xfrm>
          <a:prstGeom prst="rect">
            <a:avLst/>
          </a:prstGeom>
          <a:noFill/>
          <a:ln>
            <a:noFill/>
          </a:ln>
          <a:effectLst>
            <a:outerShdw blurRad="185738" dist="47625" dir="14220000" algn="bl" rotWithShape="0">
              <a:srgbClr val="000000">
                <a:alpha val="94000"/>
              </a:srgbClr>
            </a:outerShdw>
          </a:effectLst>
        </p:spPr>
      </p:pic>
    </p:spTree>
    <p:extLst>
      <p:ext uri="{BB962C8B-B14F-4D97-AF65-F5344CB8AC3E}">
        <p14:creationId xmlns:p14="http://schemas.microsoft.com/office/powerpoint/2010/main" val="37121404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idx="4294967295"/>
          </p:nvPr>
        </p:nvSpPr>
        <p:spPr>
          <a:xfrm>
            <a:off x="113212" y="354965"/>
            <a:ext cx="6148388" cy="960438"/>
          </a:xfrm>
        </p:spPr>
        <p:txBody>
          <a:bodyPr>
            <a:normAutofit/>
          </a:bodyPr>
          <a:lstStyle/>
          <a:p>
            <a:r>
              <a:rPr lang="uk-UA" sz="3200" b="1" dirty="0" smtClean="0"/>
              <a:t>Застосування ст. 225 КПК</a:t>
            </a:r>
            <a:endParaRPr lang="uk-UA" sz="3200" b="1" dirty="0"/>
          </a:p>
        </p:txBody>
      </p:sp>
      <p:graphicFrame>
        <p:nvGraphicFramePr>
          <p:cNvPr id="6" name="Схема 5"/>
          <p:cNvGraphicFramePr/>
          <p:nvPr>
            <p:extLst>
              <p:ext uri="{D42A27DB-BD31-4B8C-83A1-F6EECF244321}">
                <p14:modId xmlns:p14="http://schemas.microsoft.com/office/powerpoint/2010/main" val="115219263"/>
              </p:ext>
            </p:extLst>
          </p:nvPr>
        </p:nvGraphicFramePr>
        <p:xfrm>
          <a:off x="618308" y="1532708"/>
          <a:ext cx="10955383" cy="50821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467234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513806" y="584200"/>
            <a:ext cx="9785350" cy="812800"/>
          </a:xfrm>
        </p:spPr>
        <p:txBody>
          <a:bodyPr>
            <a:normAutofit fontScale="90000"/>
          </a:bodyPr>
          <a:lstStyle/>
          <a:p>
            <a:r>
              <a:rPr lang="uk-UA" b="1" dirty="0" smtClean="0"/>
              <a:t>Практика ВС </a:t>
            </a:r>
            <a:br>
              <a:rPr lang="uk-UA" b="1" dirty="0" smtClean="0"/>
            </a:br>
            <a:r>
              <a:rPr lang="uk-UA" b="1" dirty="0" smtClean="0"/>
              <a:t>(«Зелена кімната» + показання з чужих слів)</a:t>
            </a:r>
            <a:endParaRPr lang="ru-RU" b="1" dirty="0"/>
          </a:p>
        </p:txBody>
      </p:sp>
      <p:sp>
        <p:nvSpPr>
          <p:cNvPr id="11" name="Прямоугольник 10"/>
          <p:cNvSpPr/>
          <p:nvPr/>
        </p:nvSpPr>
        <p:spPr>
          <a:xfrm>
            <a:off x="580382" y="1759796"/>
            <a:ext cx="10972800" cy="304698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ru-RU" sz="1600" dirty="0">
                <a:latin typeface="inherit"/>
              </a:rPr>
              <a:t>практика Верховного Суду </a:t>
            </a:r>
            <a:r>
              <a:rPr lang="ru-RU" sz="1600" dirty="0" err="1">
                <a:latin typeface="inherit"/>
              </a:rPr>
              <a:t>щодо</a:t>
            </a:r>
            <a:r>
              <a:rPr lang="ru-RU" sz="1600" dirty="0">
                <a:latin typeface="inherit"/>
              </a:rPr>
              <a:t> </a:t>
            </a:r>
            <a:r>
              <a:rPr lang="ru-RU" sz="1600" dirty="0" err="1">
                <a:latin typeface="inherit"/>
              </a:rPr>
              <a:t>особливостей</a:t>
            </a:r>
            <a:r>
              <a:rPr lang="ru-RU" sz="1600" dirty="0">
                <a:latin typeface="inherit"/>
              </a:rPr>
              <a:t> </a:t>
            </a:r>
            <a:r>
              <a:rPr lang="ru-RU" sz="1600" dirty="0" err="1">
                <a:latin typeface="inherit"/>
              </a:rPr>
              <a:t>допиту</a:t>
            </a:r>
            <a:r>
              <a:rPr lang="ru-RU" sz="1600" dirty="0">
                <a:latin typeface="inherit"/>
              </a:rPr>
              <a:t> </a:t>
            </a:r>
            <a:r>
              <a:rPr lang="ru-RU" sz="1600" dirty="0" err="1">
                <a:latin typeface="inherit"/>
              </a:rPr>
              <a:t>дитини</a:t>
            </a:r>
            <a:r>
              <a:rPr lang="ru-RU" sz="1600" dirty="0">
                <a:latin typeface="inherit"/>
              </a:rPr>
              <a:t> в </a:t>
            </a:r>
            <a:r>
              <a:rPr lang="ru-RU" sz="1600" dirty="0" err="1">
                <a:latin typeface="inherit"/>
              </a:rPr>
              <a:t>кримінальному</a:t>
            </a:r>
            <a:r>
              <a:rPr lang="ru-RU" sz="1600" dirty="0">
                <a:latin typeface="inherit"/>
              </a:rPr>
              <a:t> </a:t>
            </a:r>
            <a:r>
              <a:rPr lang="ru-RU" sz="1600" dirty="0" err="1">
                <a:latin typeface="inherit"/>
              </a:rPr>
              <a:t>провадженні</a:t>
            </a:r>
            <a:r>
              <a:rPr lang="ru-RU" sz="1600" dirty="0">
                <a:latin typeface="inherit"/>
              </a:rPr>
              <a:t> з </a:t>
            </a:r>
            <a:r>
              <a:rPr lang="ru-RU" sz="1600" dirty="0" err="1">
                <a:latin typeface="inherit"/>
              </a:rPr>
              <a:t>викоирстання</a:t>
            </a:r>
            <a:r>
              <a:rPr lang="ru-RU" sz="1600" dirty="0">
                <a:latin typeface="inherit"/>
              </a:rPr>
              <a:t> методики "Зелена </a:t>
            </a:r>
            <a:r>
              <a:rPr lang="ru-RU" sz="1600" dirty="0" err="1">
                <a:latin typeface="inherit"/>
              </a:rPr>
              <a:t>кімната</a:t>
            </a:r>
            <a:r>
              <a:rPr lang="ru-RU" sz="1600" dirty="0">
                <a:latin typeface="inherit"/>
              </a:rPr>
              <a:t>".</a:t>
            </a:r>
          </a:p>
          <a:p>
            <a:endParaRPr lang="ru-RU" sz="1600" dirty="0">
              <a:latin typeface="inherit"/>
            </a:endParaRPr>
          </a:p>
          <a:p>
            <a:r>
              <a:rPr lang="ru-RU" sz="1600" dirty="0">
                <a:latin typeface="inherit"/>
              </a:rPr>
              <a:t>Постанова ВС </a:t>
            </a:r>
            <a:r>
              <a:rPr lang="ru-RU" sz="1600" dirty="0" err="1">
                <a:latin typeface="inherit"/>
              </a:rPr>
              <a:t>від</a:t>
            </a:r>
            <a:r>
              <a:rPr lang="ru-RU" sz="1600" dirty="0">
                <a:latin typeface="inherit"/>
              </a:rPr>
              <a:t> 23.11.21, справа №369/1044/19</a:t>
            </a:r>
          </a:p>
          <a:p>
            <a:endParaRPr lang="ru-RU" sz="1600" dirty="0">
              <a:latin typeface="inherit"/>
            </a:endParaRPr>
          </a:p>
          <a:p>
            <a:r>
              <a:rPr lang="ru-RU" sz="1600" dirty="0" err="1">
                <a:latin typeface="inherit"/>
              </a:rPr>
              <a:t>Що</a:t>
            </a:r>
            <a:r>
              <a:rPr lang="ru-RU" sz="1600" dirty="0">
                <a:latin typeface="inherit"/>
              </a:rPr>
              <a:t> </a:t>
            </a:r>
            <a:r>
              <a:rPr lang="ru-RU" sz="1600" dirty="0" err="1">
                <a:latin typeface="inherit"/>
              </a:rPr>
              <a:t>стосується</a:t>
            </a:r>
            <a:r>
              <a:rPr lang="ru-RU" sz="1600" dirty="0">
                <a:latin typeface="inherit"/>
              </a:rPr>
              <a:t> </a:t>
            </a:r>
            <a:r>
              <a:rPr lang="ru-RU" sz="1600" dirty="0" err="1">
                <a:latin typeface="inherit"/>
              </a:rPr>
              <a:t>доводів</a:t>
            </a:r>
            <a:r>
              <a:rPr lang="ru-RU" sz="1600" dirty="0">
                <a:latin typeface="inherit"/>
              </a:rPr>
              <a:t> </a:t>
            </a:r>
            <a:r>
              <a:rPr lang="ru-RU" sz="1600" dirty="0" err="1">
                <a:latin typeface="inherit"/>
              </a:rPr>
              <a:t>касаційної</a:t>
            </a:r>
            <a:r>
              <a:rPr lang="ru-RU" sz="1600" dirty="0">
                <a:latin typeface="inherit"/>
              </a:rPr>
              <a:t> </a:t>
            </a:r>
            <a:r>
              <a:rPr lang="ru-RU" sz="1600" dirty="0" err="1">
                <a:latin typeface="inherit"/>
              </a:rPr>
              <a:t>скарги</a:t>
            </a:r>
            <a:r>
              <a:rPr lang="ru-RU" sz="1600" dirty="0">
                <a:latin typeface="inherit"/>
              </a:rPr>
              <a:t> </a:t>
            </a:r>
            <a:r>
              <a:rPr lang="ru-RU" sz="1600" dirty="0" err="1">
                <a:latin typeface="inherit"/>
              </a:rPr>
              <a:t>захисника</a:t>
            </a:r>
            <a:r>
              <a:rPr lang="ru-RU" sz="1600" dirty="0">
                <a:latin typeface="inherit"/>
              </a:rPr>
              <a:t> про те, </a:t>
            </a:r>
            <a:r>
              <a:rPr lang="ru-RU" sz="1600" dirty="0" err="1">
                <a:latin typeface="inherit"/>
              </a:rPr>
              <a:t>що</a:t>
            </a:r>
            <a:r>
              <a:rPr lang="ru-RU" sz="1600" dirty="0">
                <a:latin typeface="inherit"/>
              </a:rPr>
              <a:t> </a:t>
            </a:r>
            <a:r>
              <a:rPr lang="ru-RU" sz="1600" dirty="0" err="1">
                <a:latin typeface="inherit"/>
              </a:rPr>
              <a:t>основний</a:t>
            </a:r>
            <a:r>
              <a:rPr lang="ru-RU" sz="1600" dirty="0">
                <a:latin typeface="inherit"/>
              </a:rPr>
              <a:t> </a:t>
            </a:r>
            <a:r>
              <a:rPr lang="ru-RU" sz="1600" dirty="0" err="1">
                <a:latin typeface="inherit"/>
              </a:rPr>
              <a:t>свідок</a:t>
            </a:r>
            <a:r>
              <a:rPr lang="ru-RU" sz="1600" dirty="0">
                <a:latin typeface="inherit"/>
              </a:rPr>
              <a:t> ОСОБА_2 не </a:t>
            </a:r>
            <a:r>
              <a:rPr lang="ru-RU" sz="1600" dirty="0" err="1">
                <a:latin typeface="inherit"/>
              </a:rPr>
              <a:t>була</a:t>
            </a:r>
            <a:r>
              <a:rPr lang="ru-RU" sz="1600" dirty="0">
                <a:latin typeface="inherit"/>
              </a:rPr>
              <a:t> </a:t>
            </a:r>
            <a:r>
              <a:rPr lang="ru-RU" sz="1600" dirty="0" err="1">
                <a:latin typeface="inherit"/>
              </a:rPr>
              <a:t>допитана</a:t>
            </a:r>
            <a:r>
              <a:rPr lang="ru-RU" sz="1600" dirty="0">
                <a:latin typeface="inherit"/>
              </a:rPr>
              <a:t> в </a:t>
            </a:r>
            <a:r>
              <a:rPr lang="ru-RU" sz="1600" dirty="0" err="1">
                <a:latin typeface="inherit"/>
              </a:rPr>
              <a:t>суді</a:t>
            </a:r>
            <a:r>
              <a:rPr lang="ru-RU" sz="1600" dirty="0">
                <a:latin typeface="inherit"/>
              </a:rPr>
              <a:t>, </a:t>
            </a:r>
            <a:r>
              <a:rPr lang="ru-RU" sz="1600" dirty="0" err="1">
                <a:latin typeface="inherit"/>
              </a:rPr>
              <a:t>незважаючи</a:t>
            </a:r>
            <a:r>
              <a:rPr lang="ru-RU" sz="1600" dirty="0">
                <a:latin typeface="inherit"/>
              </a:rPr>
              <a:t> на </a:t>
            </a:r>
            <a:r>
              <a:rPr lang="ru-RU" sz="1600" dirty="0" err="1">
                <a:latin typeface="inherit"/>
              </a:rPr>
              <a:t>вимоги</a:t>
            </a:r>
            <a:r>
              <a:rPr lang="ru-RU" sz="1600" dirty="0">
                <a:latin typeface="inherit"/>
              </a:rPr>
              <a:t> прокурора та </a:t>
            </a:r>
            <a:r>
              <a:rPr lang="ru-RU" sz="1600" dirty="0" err="1">
                <a:latin typeface="inherit"/>
              </a:rPr>
              <a:t>захисника</a:t>
            </a:r>
            <a:r>
              <a:rPr lang="ru-RU" sz="1600" dirty="0">
                <a:latin typeface="inherit"/>
              </a:rPr>
              <a:t>, </a:t>
            </a:r>
            <a:r>
              <a:rPr lang="ru-RU" sz="1600" dirty="0" err="1">
                <a:latin typeface="inherit"/>
              </a:rPr>
              <a:t>чим</a:t>
            </a:r>
            <a:r>
              <a:rPr lang="ru-RU" sz="1600" dirty="0">
                <a:latin typeface="inherit"/>
              </a:rPr>
              <a:t> </a:t>
            </a:r>
            <a:r>
              <a:rPr lang="ru-RU" sz="1600" dirty="0" err="1">
                <a:latin typeface="inherit"/>
              </a:rPr>
              <a:t>було</a:t>
            </a:r>
            <a:r>
              <a:rPr lang="ru-RU" sz="1600" dirty="0">
                <a:latin typeface="inherit"/>
              </a:rPr>
              <a:t> допущено </a:t>
            </a:r>
            <a:r>
              <a:rPr lang="ru-RU" sz="1600" dirty="0" err="1">
                <a:latin typeface="inherit"/>
              </a:rPr>
              <a:t>неповноту</a:t>
            </a:r>
            <a:r>
              <a:rPr lang="ru-RU" sz="1600" dirty="0">
                <a:latin typeface="inherit"/>
              </a:rPr>
              <a:t> судового </a:t>
            </a:r>
            <a:r>
              <a:rPr lang="ru-RU" sz="1600" dirty="0" err="1">
                <a:latin typeface="inherit"/>
              </a:rPr>
              <a:t>слідства</a:t>
            </a:r>
            <a:r>
              <a:rPr lang="ru-RU" sz="1600" dirty="0">
                <a:latin typeface="inherit"/>
              </a:rPr>
              <a:t>, то вони є </a:t>
            </a:r>
            <a:r>
              <a:rPr lang="ru-RU" sz="1600" dirty="0" err="1">
                <a:latin typeface="inherit"/>
              </a:rPr>
              <a:t>безпідставними</a:t>
            </a:r>
            <a:r>
              <a:rPr lang="ru-RU" sz="1600" dirty="0">
                <a:latin typeface="inherit"/>
              </a:rPr>
              <a:t>.</a:t>
            </a:r>
          </a:p>
          <a:p>
            <a:endParaRPr lang="ru-RU" sz="1600" dirty="0">
              <a:latin typeface="inherit"/>
            </a:endParaRPr>
          </a:p>
          <a:p>
            <a:r>
              <a:rPr lang="ru-RU" sz="1600" dirty="0">
                <a:latin typeface="inherit"/>
                <a:hlinkClick r:id="rId2"/>
              </a:rPr>
              <a:t>https://</a:t>
            </a:r>
            <a:r>
              <a:rPr lang="ru-RU" sz="1600" dirty="0" smtClean="0">
                <a:latin typeface="inherit"/>
                <a:hlinkClick r:id="rId2"/>
              </a:rPr>
              <a:t>reyestr.court.gov.ua/Review/101519</a:t>
            </a:r>
            <a:endParaRPr lang="ru-RU" sz="1600" dirty="0" smtClean="0">
              <a:latin typeface="inherit"/>
            </a:endParaRPr>
          </a:p>
          <a:p>
            <a:r>
              <a:rPr lang="uk-UA" sz="1600" u="sng" dirty="0">
                <a:hlinkClick r:id="rId3"/>
              </a:rPr>
              <a:t>https://verdictum.ligazakon.net/document/101519622</a:t>
            </a:r>
            <a:endParaRPr lang="uk-UA" sz="1600" u="sng" dirty="0"/>
          </a:p>
          <a:p>
            <a:endParaRPr lang="ru-RU" sz="1600" dirty="0">
              <a:latin typeface="inherit"/>
            </a:endParaRPr>
          </a:p>
        </p:txBody>
      </p:sp>
    </p:spTree>
    <p:extLst>
      <p:ext uri="{BB962C8B-B14F-4D97-AF65-F5344CB8AC3E}">
        <p14:creationId xmlns:p14="http://schemas.microsoft.com/office/powerpoint/2010/main" val="209500651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531223" y="581616"/>
            <a:ext cx="10998200" cy="812800"/>
          </a:xfrm>
        </p:spPr>
        <p:txBody>
          <a:bodyPr>
            <a:normAutofit fontScale="90000"/>
          </a:bodyPr>
          <a:lstStyle/>
          <a:p>
            <a:r>
              <a:rPr lang="uk-UA" b="1" dirty="0"/>
              <a:t>Практика ВС </a:t>
            </a:r>
            <a:r>
              <a:rPr lang="uk-UA" b="1" dirty="0" smtClean="0"/>
              <a:t/>
            </a:r>
            <a:br>
              <a:rPr lang="uk-UA" b="1" dirty="0" smtClean="0"/>
            </a:br>
            <a:r>
              <a:rPr lang="uk-UA" b="1" dirty="0" smtClean="0"/>
              <a:t>(«</a:t>
            </a:r>
            <a:r>
              <a:rPr lang="uk-UA" b="1" dirty="0"/>
              <a:t>Зелена кімната» + показання з чужих слів)</a:t>
            </a:r>
            <a:endParaRPr lang="ru-RU" b="1" dirty="0"/>
          </a:p>
        </p:txBody>
      </p:sp>
      <p:sp>
        <p:nvSpPr>
          <p:cNvPr id="11" name="Прямоугольник 10"/>
          <p:cNvSpPr/>
          <p:nvPr/>
        </p:nvSpPr>
        <p:spPr>
          <a:xfrm>
            <a:off x="609599" y="1633773"/>
            <a:ext cx="11082604" cy="4708981"/>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ru-RU" sz="1600" dirty="0">
                <a:latin typeface="inherit"/>
              </a:rPr>
              <a:t>Постанова ВС </a:t>
            </a:r>
            <a:r>
              <a:rPr lang="ru-RU" sz="1600" dirty="0" err="1">
                <a:latin typeface="inherit"/>
              </a:rPr>
              <a:t>від</a:t>
            </a:r>
            <a:r>
              <a:rPr lang="ru-RU" sz="1600" dirty="0">
                <a:latin typeface="inherit"/>
              </a:rPr>
              <a:t> 23.11.21, справа №</a:t>
            </a:r>
            <a:r>
              <a:rPr lang="ru-RU" sz="1600" dirty="0" smtClean="0">
                <a:latin typeface="inherit"/>
              </a:rPr>
              <a:t>369/1044/19</a:t>
            </a:r>
          </a:p>
          <a:p>
            <a:r>
              <a:rPr lang="ru-RU" sz="1600" dirty="0">
                <a:latin typeface="inherit"/>
                <a:hlinkClick r:id="rId2"/>
              </a:rPr>
              <a:t>https://reyestr.court.gov.ua/Review/101519</a:t>
            </a:r>
            <a:endParaRPr lang="ru-RU" sz="1600" dirty="0">
              <a:latin typeface="inherit"/>
            </a:endParaRPr>
          </a:p>
          <a:p>
            <a:endParaRPr lang="ru-RU" sz="1600" dirty="0">
              <a:latin typeface="inherit"/>
            </a:endParaRPr>
          </a:p>
          <a:p>
            <a:pPr algn="just"/>
            <a:r>
              <a:rPr lang="ru-RU" sz="1400" dirty="0" smtClean="0">
                <a:latin typeface="inherit"/>
              </a:rPr>
              <a:t>Як </a:t>
            </a:r>
            <a:r>
              <a:rPr lang="ru-RU" sz="1400" dirty="0" err="1">
                <a:latin typeface="inherit"/>
              </a:rPr>
              <a:t>убачається</a:t>
            </a:r>
            <a:r>
              <a:rPr lang="ru-RU" sz="1400" dirty="0">
                <a:latin typeface="inherit"/>
              </a:rPr>
              <a:t> з журналу судового </a:t>
            </a:r>
            <a:r>
              <a:rPr lang="ru-RU" sz="1400" dirty="0" err="1">
                <a:latin typeface="inherit"/>
              </a:rPr>
              <a:t>засідання</a:t>
            </a:r>
            <a:r>
              <a:rPr lang="ru-RU" sz="1400" dirty="0">
                <a:latin typeface="inherit"/>
              </a:rPr>
              <a:t> </a:t>
            </a:r>
            <a:r>
              <a:rPr lang="ru-RU" sz="1400" dirty="0" err="1">
                <a:latin typeface="inherit"/>
              </a:rPr>
              <a:t>від</a:t>
            </a:r>
            <a:r>
              <a:rPr lang="ru-RU" sz="1400" dirty="0">
                <a:latin typeface="inherit"/>
              </a:rPr>
              <a:t> 06 </a:t>
            </a:r>
            <a:r>
              <a:rPr lang="ru-RU" sz="1400" dirty="0" err="1">
                <a:latin typeface="inherit"/>
              </a:rPr>
              <a:t>серпня</a:t>
            </a:r>
            <a:r>
              <a:rPr lang="ru-RU" sz="1400" dirty="0">
                <a:latin typeface="inherit"/>
              </a:rPr>
              <a:t> 2019 року в судовому </a:t>
            </a:r>
            <a:r>
              <a:rPr lang="ru-RU" sz="1400" dirty="0" err="1">
                <a:latin typeface="inherit"/>
              </a:rPr>
              <a:t>засіданні</a:t>
            </a:r>
            <a:r>
              <a:rPr lang="ru-RU" sz="1400" dirty="0">
                <a:latin typeface="inherit"/>
              </a:rPr>
              <a:t> </a:t>
            </a:r>
            <a:r>
              <a:rPr lang="ru-RU" sz="1400" dirty="0" err="1">
                <a:latin typeface="inherit"/>
              </a:rPr>
              <a:t>була</a:t>
            </a:r>
            <a:r>
              <a:rPr lang="ru-RU" sz="1400" dirty="0">
                <a:latin typeface="inherit"/>
              </a:rPr>
              <a:t> </a:t>
            </a:r>
            <a:r>
              <a:rPr lang="ru-RU" sz="1400" dirty="0" err="1">
                <a:latin typeface="inherit"/>
              </a:rPr>
              <a:t>допитана</a:t>
            </a:r>
            <a:r>
              <a:rPr lang="ru-RU" sz="1400" dirty="0">
                <a:latin typeface="inherit"/>
              </a:rPr>
              <a:t> ОСОБА_5 , яка є </a:t>
            </a:r>
            <a:r>
              <a:rPr lang="ru-RU" sz="1400" dirty="0" err="1">
                <a:latin typeface="inherit"/>
              </a:rPr>
              <a:t>матір`ю</a:t>
            </a:r>
            <a:r>
              <a:rPr lang="ru-RU" sz="1400" dirty="0">
                <a:latin typeface="inherit"/>
              </a:rPr>
              <a:t> </a:t>
            </a:r>
            <a:r>
              <a:rPr lang="ru-RU" sz="1400" dirty="0" err="1">
                <a:latin typeface="inherit"/>
              </a:rPr>
              <a:t>малолітньої</a:t>
            </a:r>
            <a:r>
              <a:rPr lang="ru-RU" sz="1400" dirty="0">
                <a:latin typeface="inherit"/>
              </a:rPr>
              <a:t> ОСОБА_2 . </a:t>
            </a:r>
            <a:r>
              <a:rPr lang="ru-RU" sz="1400" b="1" dirty="0">
                <a:latin typeface="inherit"/>
              </a:rPr>
              <a:t>Вона </a:t>
            </a:r>
            <a:r>
              <a:rPr lang="ru-RU" sz="1400" b="1" dirty="0" err="1">
                <a:latin typeface="inherit"/>
              </a:rPr>
              <a:t>надала</a:t>
            </a:r>
            <a:r>
              <a:rPr lang="ru-RU" sz="1400" b="1" dirty="0">
                <a:latin typeface="inherit"/>
              </a:rPr>
              <a:t> суду </a:t>
            </a:r>
            <a:r>
              <a:rPr lang="ru-RU" sz="1400" b="1" dirty="0" err="1">
                <a:latin typeface="inherit"/>
              </a:rPr>
              <a:t>показання</a:t>
            </a:r>
            <a:r>
              <a:rPr lang="ru-RU" sz="1400" b="1" dirty="0">
                <a:latin typeface="inherit"/>
              </a:rPr>
              <a:t>, </a:t>
            </a:r>
            <a:r>
              <a:rPr lang="ru-RU" sz="1400" b="1" dirty="0" err="1">
                <a:latin typeface="inherit"/>
              </a:rPr>
              <a:t>які</a:t>
            </a:r>
            <a:r>
              <a:rPr lang="ru-RU" sz="1400" b="1" dirty="0">
                <a:latin typeface="inherit"/>
              </a:rPr>
              <a:t> </a:t>
            </a:r>
            <a:r>
              <a:rPr lang="ru-RU" sz="1400" b="1" dirty="0" err="1">
                <a:latin typeface="inherit"/>
              </a:rPr>
              <a:t>їй</a:t>
            </a:r>
            <a:r>
              <a:rPr lang="ru-RU" sz="1400" b="1" dirty="0">
                <a:latin typeface="inherit"/>
              </a:rPr>
              <a:t> стали </a:t>
            </a:r>
            <a:r>
              <a:rPr lang="ru-RU" sz="1400" b="1" dirty="0" err="1">
                <a:latin typeface="inherit"/>
              </a:rPr>
              <a:t>відомі</a:t>
            </a:r>
            <a:r>
              <a:rPr lang="ru-RU" sz="1400" b="1" dirty="0">
                <a:latin typeface="inherit"/>
              </a:rPr>
              <a:t> </a:t>
            </a:r>
            <a:r>
              <a:rPr lang="ru-RU" sz="1400" b="1" dirty="0" err="1">
                <a:latin typeface="inherit"/>
              </a:rPr>
              <a:t>зі</a:t>
            </a:r>
            <a:r>
              <a:rPr lang="ru-RU" sz="1400" b="1" dirty="0">
                <a:latin typeface="inherit"/>
              </a:rPr>
              <a:t> </a:t>
            </a:r>
            <a:r>
              <a:rPr lang="ru-RU" sz="1400" b="1" dirty="0" err="1">
                <a:latin typeface="inherit"/>
              </a:rPr>
              <a:t>слів</a:t>
            </a:r>
            <a:r>
              <a:rPr lang="ru-RU" sz="1400" b="1" dirty="0">
                <a:latin typeface="inherit"/>
              </a:rPr>
              <a:t> </a:t>
            </a:r>
            <a:r>
              <a:rPr lang="ru-RU" sz="1400" b="1" dirty="0" err="1">
                <a:latin typeface="inherit"/>
              </a:rPr>
              <a:t>її</a:t>
            </a:r>
            <a:r>
              <a:rPr lang="ru-RU" sz="1400" b="1" dirty="0">
                <a:latin typeface="inherit"/>
              </a:rPr>
              <a:t> дочки. </a:t>
            </a:r>
            <a:r>
              <a:rPr lang="ru-RU" sz="1400" dirty="0" err="1">
                <a:latin typeface="inherit"/>
              </a:rPr>
              <a:t>Щодо</a:t>
            </a:r>
            <a:r>
              <a:rPr lang="ru-RU" sz="1400" dirty="0">
                <a:latin typeface="inherit"/>
              </a:rPr>
              <a:t> </a:t>
            </a:r>
            <a:r>
              <a:rPr lang="ru-RU" sz="1400" dirty="0" err="1">
                <a:latin typeface="inherit"/>
              </a:rPr>
              <a:t>допиту</a:t>
            </a:r>
            <a:r>
              <a:rPr lang="ru-RU" sz="1400" dirty="0">
                <a:latin typeface="inherit"/>
              </a:rPr>
              <a:t> </a:t>
            </a:r>
            <a:r>
              <a:rPr lang="ru-RU" sz="1400" dirty="0" err="1">
                <a:latin typeface="inherit"/>
              </a:rPr>
              <a:t>її</a:t>
            </a:r>
            <a:r>
              <a:rPr lang="ru-RU" sz="1400" dirty="0">
                <a:latin typeface="inherit"/>
              </a:rPr>
              <a:t> дочки у судовому </a:t>
            </a:r>
            <a:r>
              <a:rPr lang="ru-RU" sz="1400" dirty="0" err="1">
                <a:latin typeface="inherit"/>
              </a:rPr>
              <a:t>засіданні</a:t>
            </a:r>
            <a:r>
              <a:rPr lang="ru-RU" sz="1400" dirty="0">
                <a:latin typeface="inherit"/>
              </a:rPr>
              <a:t> </a:t>
            </a:r>
            <a:r>
              <a:rPr lang="ru-RU" sz="1400" dirty="0" err="1">
                <a:latin typeface="inherit"/>
              </a:rPr>
              <a:t>була</a:t>
            </a:r>
            <a:r>
              <a:rPr lang="ru-RU" sz="1400" dirty="0">
                <a:latin typeface="inherit"/>
              </a:rPr>
              <a:t> категорично </a:t>
            </a:r>
            <a:r>
              <a:rPr lang="ru-RU" sz="1400" dirty="0" err="1">
                <a:latin typeface="inherit"/>
              </a:rPr>
              <a:t>проти</a:t>
            </a:r>
            <a:r>
              <a:rPr lang="ru-RU" sz="1400" dirty="0">
                <a:latin typeface="inherit"/>
              </a:rPr>
              <a:t>. На </a:t>
            </a:r>
            <a:r>
              <a:rPr lang="ru-RU" sz="1400" dirty="0" err="1">
                <a:latin typeface="inherit"/>
              </a:rPr>
              <a:t>запитання</a:t>
            </a:r>
            <a:r>
              <a:rPr lang="ru-RU" sz="1400" dirty="0">
                <a:latin typeface="inherit"/>
              </a:rPr>
              <a:t> прокурора до ОСОБА_5 </a:t>
            </a:r>
            <a:r>
              <a:rPr lang="ru-RU" sz="1400" dirty="0" err="1">
                <a:latin typeface="inherit"/>
              </a:rPr>
              <a:t>чому</a:t>
            </a:r>
            <a:r>
              <a:rPr lang="ru-RU" sz="1400" dirty="0">
                <a:latin typeface="inherit"/>
              </a:rPr>
              <a:t> не </a:t>
            </a:r>
            <a:r>
              <a:rPr lang="ru-RU" sz="1400" dirty="0" err="1">
                <a:latin typeface="inherit"/>
              </a:rPr>
              <a:t>може</a:t>
            </a:r>
            <a:r>
              <a:rPr lang="ru-RU" sz="1400" dirty="0">
                <a:latin typeface="inherit"/>
              </a:rPr>
              <a:t> бути </a:t>
            </a:r>
            <a:r>
              <a:rPr lang="ru-RU" sz="1400" dirty="0" err="1">
                <a:latin typeface="inherit"/>
              </a:rPr>
              <a:t>допитана</a:t>
            </a:r>
            <a:r>
              <a:rPr lang="ru-RU" sz="1400" dirty="0">
                <a:latin typeface="inherit"/>
              </a:rPr>
              <a:t> ОСОБА_2 , </a:t>
            </a:r>
            <a:r>
              <a:rPr lang="ru-RU" sz="1400" dirty="0" err="1">
                <a:latin typeface="inherit"/>
              </a:rPr>
              <a:t>свідок</a:t>
            </a:r>
            <a:r>
              <a:rPr lang="ru-RU" sz="1400" dirty="0">
                <a:latin typeface="inherit"/>
              </a:rPr>
              <a:t> </a:t>
            </a:r>
            <a:r>
              <a:rPr lang="ru-RU" sz="1400" dirty="0" err="1">
                <a:latin typeface="inherit"/>
              </a:rPr>
              <a:t>зазначила</a:t>
            </a:r>
            <a:r>
              <a:rPr lang="ru-RU" sz="1400" dirty="0">
                <a:latin typeface="inherit"/>
              </a:rPr>
              <a:t>, </a:t>
            </a:r>
            <a:r>
              <a:rPr lang="ru-RU" sz="1400" dirty="0" err="1">
                <a:latin typeface="inherit"/>
              </a:rPr>
              <a:t>що</a:t>
            </a:r>
            <a:r>
              <a:rPr lang="ru-RU" sz="1400" dirty="0">
                <a:latin typeface="inherit"/>
              </a:rPr>
              <a:t> </a:t>
            </a:r>
            <a:r>
              <a:rPr lang="ru-RU" sz="1400" dirty="0" err="1">
                <a:latin typeface="inherit"/>
              </a:rPr>
              <a:t>її</a:t>
            </a:r>
            <a:r>
              <a:rPr lang="ru-RU" sz="1400" dirty="0">
                <a:latin typeface="inherit"/>
              </a:rPr>
              <a:t> дочка </a:t>
            </a:r>
            <a:r>
              <a:rPr lang="ru-RU" sz="1400" dirty="0" err="1">
                <a:latin typeface="inherit"/>
              </a:rPr>
              <a:t>переживає</a:t>
            </a:r>
            <a:r>
              <a:rPr lang="ru-RU" sz="1400" dirty="0">
                <a:latin typeface="inherit"/>
              </a:rPr>
              <a:t> смерть батька, а </a:t>
            </a:r>
            <a:r>
              <a:rPr lang="ru-RU" sz="1400" dirty="0" err="1">
                <a:latin typeface="inherit"/>
              </a:rPr>
              <a:t>також</a:t>
            </a:r>
            <a:r>
              <a:rPr lang="ru-RU" sz="1400" dirty="0">
                <a:latin typeface="inherit"/>
              </a:rPr>
              <a:t> через </a:t>
            </a:r>
            <a:r>
              <a:rPr lang="ru-RU" sz="1400" dirty="0" err="1">
                <a:latin typeface="inherit"/>
              </a:rPr>
              <a:t>її</a:t>
            </a:r>
            <a:r>
              <a:rPr lang="ru-RU" sz="1400" dirty="0">
                <a:latin typeface="inherit"/>
              </a:rPr>
              <a:t> </a:t>
            </a:r>
            <a:r>
              <a:rPr lang="ru-RU" sz="1400" dirty="0" err="1">
                <a:latin typeface="inherit"/>
              </a:rPr>
              <a:t>психологічний</a:t>
            </a:r>
            <a:r>
              <a:rPr lang="ru-RU" sz="1400" dirty="0">
                <a:latin typeface="inherit"/>
              </a:rPr>
              <a:t> стан вона </a:t>
            </a:r>
            <a:r>
              <a:rPr lang="ru-RU" sz="1400" dirty="0" err="1">
                <a:latin typeface="inherit"/>
              </a:rPr>
              <a:t>заперечує</a:t>
            </a:r>
            <a:r>
              <a:rPr lang="ru-RU" sz="1400" dirty="0">
                <a:latin typeface="inherit"/>
              </a:rPr>
              <a:t> повторному </a:t>
            </a:r>
            <a:r>
              <a:rPr lang="ru-RU" sz="1400" dirty="0" err="1">
                <a:latin typeface="inherit"/>
              </a:rPr>
              <a:t>допиту</a:t>
            </a:r>
            <a:r>
              <a:rPr lang="ru-RU" sz="1400" dirty="0">
                <a:latin typeface="inherit"/>
              </a:rPr>
              <a:t> </a:t>
            </a:r>
            <a:r>
              <a:rPr lang="ru-RU" sz="1400" dirty="0" err="1">
                <a:latin typeface="inherit"/>
              </a:rPr>
              <a:t>дитини</a:t>
            </a:r>
            <a:r>
              <a:rPr lang="ru-RU" sz="1400" dirty="0">
                <a:latin typeface="inherit"/>
              </a:rPr>
              <a:t>. </a:t>
            </a:r>
            <a:r>
              <a:rPr lang="ru-RU" sz="1400" dirty="0" err="1">
                <a:latin typeface="inherit"/>
              </a:rPr>
              <a:t>Водночас</a:t>
            </a:r>
            <a:r>
              <a:rPr lang="ru-RU" sz="1400" dirty="0">
                <a:latin typeface="inherit"/>
              </a:rPr>
              <a:t> </a:t>
            </a:r>
            <a:r>
              <a:rPr lang="ru-RU" sz="1400" dirty="0" err="1">
                <a:latin typeface="inherit"/>
              </a:rPr>
              <a:t>ні</a:t>
            </a:r>
            <a:r>
              <a:rPr lang="ru-RU" sz="1400" dirty="0">
                <a:latin typeface="inherit"/>
              </a:rPr>
              <a:t> прокурор, </a:t>
            </a:r>
            <a:r>
              <a:rPr lang="ru-RU" sz="1400" dirty="0" err="1">
                <a:latin typeface="inherit"/>
              </a:rPr>
              <a:t>ні</a:t>
            </a:r>
            <a:r>
              <a:rPr lang="ru-RU" sz="1400" dirty="0">
                <a:latin typeface="inherit"/>
              </a:rPr>
              <a:t> </a:t>
            </a:r>
            <a:r>
              <a:rPr lang="ru-RU" sz="1400" dirty="0" err="1">
                <a:latin typeface="inherit"/>
              </a:rPr>
              <a:t>захисник</a:t>
            </a:r>
            <a:r>
              <a:rPr lang="ru-RU" sz="1400" dirty="0">
                <a:latin typeface="inherit"/>
              </a:rPr>
              <a:t> не </a:t>
            </a:r>
            <a:r>
              <a:rPr lang="ru-RU" sz="1400" dirty="0" err="1">
                <a:latin typeface="inherit"/>
              </a:rPr>
              <a:t>наполягали</a:t>
            </a:r>
            <a:r>
              <a:rPr lang="ru-RU" sz="1400" dirty="0">
                <a:latin typeface="inherit"/>
              </a:rPr>
              <a:t> на </a:t>
            </a:r>
            <a:r>
              <a:rPr lang="ru-RU" sz="1400" dirty="0" err="1">
                <a:latin typeface="inherit"/>
              </a:rPr>
              <a:t>допиті</a:t>
            </a:r>
            <a:r>
              <a:rPr lang="ru-RU" sz="1400" dirty="0">
                <a:latin typeface="inherit"/>
              </a:rPr>
              <a:t> </a:t>
            </a:r>
            <a:r>
              <a:rPr lang="ru-RU" sz="1400" dirty="0" err="1">
                <a:latin typeface="inherit"/>
              </a:rPr>
              <a:t>малолітньої</a:t>
            </a:r>
            <a:r>
              <a:rPr lang="ru-RU" sz="1400" dirty="0">
                <a:latin typeface="inherit"/>
              </a:rPr>
              <a:t> ОСОБА_2 у судовому </a:t>
            </a:r>
            <a:r>
              <a:rPr lang="ru-RU" sz="1400" dirty="0" err="1">
                <a:latin typeface="inherit"/>
              </a:rPr>
              <a:t>засіданні</a:t>
            </a:r>
            <a:r>
              <a:rPr lang="ru-RU" sz="1400" dirty="0" smtClean="0">
                <a:latin typeface="inherit"/>
              </a:rPr>
              <a:t>.</a:t>
            </a:r>
          </a:p>
          <a:p>
            <a:pPr algn="just"/>
            <a:endParaRPr lang="ru-RU" sz="1400" dirty="0">
              <a:latin typeface="inherit"/>
            </a:endParaRPr>
          </a:p>
          <a:p>
            <a:pPr algn="just"/>
            <a:r>
              <a:rPr lang="ru-RU" sz="1400" b="1" dirty="0" err="1">
                <a:latin typeface="inherit"/>
              </a:rPr>
              <a:t>Відповідно</a:t>
            </a:r>
            <a:r>
              <a:rPr lang="ru-RU" sz="1400" b="1" dirty="0">
                <a:latin typeface="inherit"/>
              </a:rPr>
              <a:t> до ч.1 (3) ст. 232 КПК </a:t>
            </a:r>
            <a:r>
              <a:rPr lang="ru-RU" sz="1400" b="1" dirty="0" err="1">
                <a:latin typeface="inherit"/>
              </a:rPr>
              <a:t>України</a:t>
            </a:r>
            <a:r>
              <a:rPr lang="ru-RU" sz="1400" b="1" dirty="0">
                <a:latin typeface="inherit"/>
              </a:rPr>
              <a:t> допит </a:t>
            </a:r>
            <a:r>
              <a:rPr lang="ru-RU" sz="1400" b="1" dirty="0" err="1">
                <a:latin typeface="inherit"/>
              </a:rPr>
              <a:t>малолітнього</a:t>
            </a:r>
            <a:r>
              <a:rPr lang="ru-RU" sz="1400" b="1" dirty="0">
                <a:latin typeface="inherit"/>
              </a:rPr>
              <a:t> </a:t>
            </a:r>
            <a:r>
              <a:rPr lang="ru-RU" sz="1400" b="1" dirty="0" err="1">
                <a:latin typeface="inherit"/>
              </a:rPr>
              <a:t>або</a:t>
            </a:r>
            <a:r>
              <a:rPr lang="ru-RU" sz="1400" b="1" dirty="0">
                <a:latin typeface="inherit"/>
              </a:rPr>
              <a:t> </a:t>
            </a:r>
            <a:r>
              <a:rPr lang="ru-RU" sz="1400" b="1" dirty="0" err="1">
                <a:latin typeface="inherit"/>
              </a:rPr>
              <a:t>неповнолітнього</a:t>
            </a:r>
            <a:r>
              <a:rPr lang="ru-RU" sz="1400" b="1" dirty="0">
                <a:latin typeface="inherit"/>
              </a:rPr>
              <a:t> </a:t>
            </a:r>
            <a:r>
              <a:rPr lang="ru-RU" sz="1400" b="1" dirty="0" err="1">
                <a:latin typeface="inherit"/>
              </a:rPr>
              <a:t>свідка</a:t>
            </a:r>
            <a:r>
              <a:rPr lang="ru-RU" sz="1400" b="1" dirty="0">
                <a:latin typeface="inherit"/>
              </a:rPr>
              <a:t>, </a:t>
            </a:r>
            <a:r>
              <a:rPr lang="ru-RU" sz="1400" b="1" dirty="0" err="1">
                <a:latin typeface="inherit"/>
              </a:rPr>
              <a:t>потерпілого</a:t>
            </a:r>
            <a:r>
              <a:rPr lang="ru-RU" sz="1400" b="1" dirty="0">
                <a:latin typeface="inherit"/>
              </a:rPr>
              <a:t> </a:t>
            </a:r>
            <a:r>
              <a:rPr lang="ru-RU" sz="1400" b="1" dirty="0" err="1">
                <a:latin typeface="inherit"/>
              </a:rPr>
              <a:t>може</a:t>
            </a:r>
            <a:r>
              <a:rPr lang="ru-RU" sz="1400" b="1" dirty="0">
                <a:latin typeface="inherit"/>
              </a:rPr>
              <a:t> бути проведений у </a:t>
            </a:r>
            <a:r>
              <a:rPr lang="ru-RU" sz="1400" b="1" dirty="0" err="1">
                <a:latin typeface="inherit"/>
              </a:rPr>
              <a:t>режимі</a:t>
            </a:r>
            <a:r>
              <a:rPr lang="ru-RU" sz="1400" b="1" dirty="0">
                <a:latin typeface="inherit"/>
              </a:rPr>
              <a:t> відеоконференції при </a:t>
            </a:r>
            <a:r>
              <a:rPr lang="ru-RU" sz="1400" b="1" dirty="0" err="1">
                <a:latin typeface="inherit"/>
              </a:rPr>
              <a:t>трансляції</a:t>
            </a:r>
            <a:r>
              <a:rPr lang="ru-RU" sz="1400" b="1" dirty="0">
                <a:latin typeface="inherit"/>
              </a:rPr>
              <a:t> з </a:t>
            </a:r>
            <a:r>
              <a:rPr lang="ru-RU" sz="1400" b="1" dirty="0" err="1">
                <a:latin typeface="inherit"/>
              </a:rPr>
              <a:t>іншого</a:t>
            </a:r>
            <a:r>
              <a:rPr lang="ru-RU" sz="1400" b="1" dirty="0">
                <a:latin typeface="inherit"/>
              </a:rPr>
              <a:t> </a:t>
            </a:r>
            <a:r>
              <a:rPr lang="ru-RU" sz="1400" b="1" dirty="0" err="1">
                <a:latin typeface="inherit"/>
              </a:rPr>
              <a:t>приміщення</a:t>
            </a:r>
            <a:r>
              <a:rPr lang="ru-RU" sz="1400" b="1" dirty="0" smtClean="0">
                <a:latin typeface="inherit"/>
              </a:rPr>
              <a:t>.</a:t>
            </a:r>
          </a:p>
          <a:p>
            <a:pPr algn="just"/>
            <a:endParaRPr lang="ru-RU" sz="1400" b="1" dirty="0">
              <a:latin typeface="inherit"/>
            </a:endParaRPr>
          </a:p>
          <a:p>
            <a:pPr algn="just"/>
            <a:r>
              <a:rPr lang="ru-RU" sz="1400" b="1" dirty="0">
                <a:solidFill>
                  <a:schemeClr val="accent1">
                    <a:lumMod val="75000"/>
                  </a:schemeClr>
                </a:solidFill>
                <a:latin typeface="inherit"/>
              </a:rPr>
              <a:t>Тому судом </a:t>
            </a:r>
            <a:r>
              <a:rPr lang="ru-RU" sz="1400" b="1" dirty="0" err="1">
                <a:solidFill>
                  <a:schemeClr val="accent1">
                    <a:lumMod val="75000"/>
                  </a:schemeClr>
                </a:solidFill>
                <a:latin typeface="inherit"/>
              </a:rPr>
              <a:t>було</a:t>
            </a:r>
            <a:r>
              <a:rPr lang="ru-RU" sz="1400" b="1" dirty="0">
                <a:solidFill>
                  <a:schemeClr val="accent1">
                    <a:lumMod val="75000"/>
                  </a:schemeClr>
                </a:solidFill>
                <a:latin typeface="inherit"/>
              </a:rPr>
              <a:t> </a:t>
            </a:r>
            <a:r>
              <a:rPr lang="ru-RU" sz="1400" b="1" dirty="0" err="1">
                <a:solidFill>
                  <a:schemeClr val="accent1">
                    <a:lumMod val="75000"/>
                  </a:schemeClr>
                </a:solidFill>
                <a:latin typeface="inherit"/>
              </a:rPr>
              <a:t>досліджено</a:t>
            </a:r>
            <a:r>
              <a:rPr lang="ru-RU" sz="1400" b="1" dirty="0">
                <a:solidFill>
                  <a:schemeClr val="accent1">
                    <a:lumMod val="75000"/>
                  </a:schemeClr>
                </a:solidFill>
                <a:latin typeface="inherit"/>
              </a:rPr>
              <a:t> </a:t>
            </a:r>
            <a:r>
              <a:rPr lang="ru-RU" sz="1400" b="1" dirty="0" err="1">
                <a:solidFill>
                  <a:schemeClr val="accent1">
                    <a:lumMod val="75000"/>
                  </a:schemeClr>
                </a:solidFill>
                <a:latin typeface="inherit"/>
              </a:rPr>
              <a:t>відеозапис</a:t>
            </a:r>
            <a:r>
              <a:rPr lang="ru-RU" sz="1400" b="1" dirty="0">
                <a:solidFill>
                  <a:schemeClr val="accent1">
                    <a:lumMod val="75000"/>
                  </a:schemeClr>
                </a:solidFill>
                <a:latin typeface="inherit"/>
              </a:rPr>
              <a:t> </a:t>
            </a:r>
            <a:r>
              <a:rPr lang="ru-RU" sz="1400" b="1" dirty="0" err="1">
                <a:solidFill>
                  <a:schemeClr val="accent1">
                    <a:lumMod val="75000"/>
                  </a:schemeClr>
                </a:solidFill>
                <a:latin typeface="inherit"/>
              </a:rPr>
              <a:t>допиту</a:t>
            </a:r>
            <a:r>
              <a:rPr lang="ru-RU" sz="1400" b="1" dirty="0">
                <a:solidFill>
                  <a:schemeClr val="accent1">
                    <a:lumMod val="75000"/>
                  </a:schemeClr>
                </a:solidFill>
                <a:latin typeface="inherit"/>
              </a:rPr>
              <a:t> </a:t>
            </a:r>
            <a:r>
              <a:rPr lang="ru-RU" sz="1400" b="1" dirty="0" err="1">
                <a:solidFill>
                  <a:schemeClr val="accent1">
                    <a:lumMod val="75000"/>
                  </a:schemeClr>
                </a:solidFill>
                <a:latin typeface="inherit"/>
              </a:rPr>
              <a:t>свідка</a:t>
            </a:r>
            <a:r>
              <a:rPr lang="ru-RU" sz="1400" b="1" dirty="0">
                <a:solidFill>
                  <a:schemeClr val="accent1">
                    <a:lumMod val="75000"/>
                  </a:schemeClr>
                </a:solidFill>
                <a:latin typeface="inherit"/>
              </a:rPr>
              <a:t> ОСОБА_2 за правилами «</a:t>
            </a:r>
            <a:r>
              <a:rPr lang="ru-RU" sz="1400" b="1" dirty="0" err="1">
                <a:solidFill>
                  <a:schemeClr val="accent1">
                    <a:lumMod val="75000"/>
                  </a:schemeClr>
                </a:solidFill>
                <a:latin typeface="inherit"/>
              </a:rPr>
              <a:t>зеленої</a:t>
            </a:r>
            <a:r>
              <a:rPr lang="ru-RU" sz="1400" b="1" dirty="0">
                <a:solidFill>
                  <a:schemeClr val="accent1">
                    <a:lumMod val="75000"/>
                  </a:schemeClr>
                </a:solidFill>
                <a:latin typeface="inherit"/>
              </a:rPr>
              <a:t> </a:t>
            </a:r>
            <a:r>
              <a:rPr lang="ru-RU" sz="1400" b="1" dirty="0" err="1">
                <a:solidFill>
                  <a:schemeClr val="accent1">
                    <a:lumMod val="75000"/>
                  </a:schemeClr>
                </a:solidFill>
                <a:latin typeface="inherit"/>
              </a:rPr>
              <a:t>кімнати</a:t>
            </a:r>
            <a:r>
              <a:rPr lang="ru-RU" sz="1400" b="1" dirty="0">
                <a:solidFill>
                  <a:schemeClr val="accent1">
                    <a:lumMod val="75000"/>
                  </a:schemeClr>
                </a:solidFill>
                <a:latin typeface="inherit"/>
              </a:rPr>
              <a:t>», в </a:t>
            </a:r>
            <a:r>
              <a:rPr lang="ru-RU" sz="1400" b="1" dirty="0" err="1">
                <a:solidFill>
                  <a:schemeClr val="accent1">
                    <a:lumMod val="75000"/>
                  </a:schemeClr>
                </a:solidFill>
                <a:latin typeface="inherit"/>
              </a:rPr>
              <a:t>якому</a:t>
            </a:r>
            <a:r>
              <a:rPr lang="ru-RU" sz="1400" b="1" dirty="0">
                <a:solidFill>
                  <a:schemeClr val="accent1">
                    <a:lumMod val="75000"/>
                  </a:schemeClr>
                </a:solidFill>
                <a:latin typeface="inherit"/>
              </a:rPr>
              <a:t> вона детально </a:t>
            </a:r>
            <a:r>
              <a:rPr lang="ru-RU" sz="1400" b="1" dirty="0" err="1">
                <a:solidFill>
                  <a:schemeClr val="accent1">
                    <a:lumMod val="75000"/>
                  </a:schemeClr>
                </a:solidFill>
                <a:latin typeface="inherit"/>
              </a:rPr>
              <a:t>розповіла</a:t>
            </a:r>
            <a:r>
              <a:rPr lang="ru-RU" sz="1400" b="1" dirty="0">
                <a:solidFill>
                  <a:schemeClr val="accent1">
                    <a:lumMod val="75000"/>
                  </a:schemeClr>
                </a:solidFill>
                <a:latin typeface="inherit"/>
              </a:rPr>
              <a:t> про </a:t>
            </a:r>
            <a:r>
              <a:rPr lang="ru-RU" sz="1400" b="1" dirty="0" err="1">
                <a:solidFill>
                  <a:schemeClr val="accent1">
                    <a:lumMod val="75000"/>
                  </a:schemeClr>
                </a:solidFill>
                <a:latin typeface="inherit"/>
              </a:rPr>
              <a:t>обставини</a:t>
            </a:r>
            <a:r>
              <a:rPr lang="ru-RU" sz="1400" b="1" dirty="0">
                <a:solidFill>
                  <a:schemeClr val="accent1">
                    <a:lumMod val="75000"/>
                  </a:schemeClr>
                </a:solidFill>
                <a:latin typeface="inherit"/>
              </a:rPr>
              <a:t> </a:t>
            </a:r>
            <a:r>
              <a:rPr lang="ru-RU" sz="1400" b="1" dirty="0" err="1">
                <a:solidFill>
                  <a:schemeClr val="accent1">
                    <a:lumMod val="75000"/>
                  </a:schemeClr>
                </a:solidFill>
                <a:latin typeface="inherit"/>
              </a:rPr>
              <a:t>вчиненого</a:t>
            </a:r>
            <a:r>
              <a:rPr lang="ru-RU" sz="1400" b="1" dirty="0">
                <a:solidFill>
                  <a:schemeClr val="accent1">
                    <a:lumMod val="75000"/>
                  </a:schemeClr>
                </a:solidFill>
                <a:latin typeface="inherit"/>
              </a:rPr>
              <a:t> </a:t>
            </a:r>
            <a:r>
              <a:rPr lang="ru-RU" sz="1400" b="1" dirty="0" err="1">
                <a:solidFill>
                  <a:schemeClr val="accent1">
                    <a:lumMod val="75000"/>
                  </a:schemeClr>
                </a:solidFill>
                <a:latin typeface="inherit"/>
              </a:rPr>
              <a:t>злочину</a:t>
            </a:r>
            <a:r>
              <a:rPr lang="ru-RU" sz="1400" b="1" dirty="0">
                <a:solidFill>
                  <a:schemeClr val="accent1">
                    <a:lumMod val="75000"/>
                  </a:schemeClr>
                </a:solidFill>
                <a:latin typeface="inherit"/>
              </a:rPr>
              <a:t>.</a:t>
            </a:r>
          </a:p>
          <a:p>
            <a:pPr algn="just"/>
            <a:r>
              <a:rPr lang="ru-RU" sz="1400" b="1" dirty="0" err="1">
                <a:solidFill>
                  <a:schemeClr val="accent1">
                    <a:lumMod val="75000"/>
                  </a:schemeClr>
                </a:solidFill>
                <a:latin typeface="inherit"/>
              </a:rPr>
              <a:t>Таке</a:t>
            </a:r>
            <a:r>
              <a:rPr lang="ru-RU" sz="1400" b="1" dirty="0">
                <a:solidFill>
                  <a:schemeClr val="accent1">
                    <a:lumMod val="75000"/>
                  </a:schemeClr>
                </a:solidFill>
                <a:latin typeface="inherit"/>
              </a:rPr>
              <a:t> </a:t>
            </a:r>
            <a:r>
              <a:rPr lang="ru-RU" sz="1400" b="1" dirty="0" err="1">
                <a:solidFill>
                  <a:schemeClr val="accent1">
                    <a:lumMod val="75000"/>
                  </a:schemeClr>
                </a:solidFill>
                <a:latin typeface="inherit"/>
              </a:rPr>
              <a:t>дослідження</a:t>
            </a:r>
            <a:r>
              <a:rPr lang="ru-RU" sz="1400" b="1" dirty="0">
                <a:solidFill>
                  <a:schemeClr val="accent1">
                    <a:lumMod val="75000"/>
                  </a:schemeClr>
                </a:solidFill>
                <a:latin typeface="inherit"/>
              </a:rPr>
              <a:t> </a:t>
            </a:r>
            <a:r>
              <a:rPr lang="ru-RU" sz="1400" b="1" dirty="0" err="1">
                <a:solidFill>
                  <a:schemeClr val="accent1">
                    <a:lumMod val="75000"/>
                  </a:schemeClr>
                </a:solidFill>
                <a:latin typeface="inherit"/>
              </a:rPr>
              <a:t>доказу-відеозапису</a:t>
            </a:r>
            <a:r>
              <a:rPr lang="ru-RU" sz="1400" b="1" dirty="0">
                <a:solidFill>
                  <a:schemeClr val="accent1">
                    <a:lumMod val="75000"/>
                  </a:schemeClr>
                </a:solidFill>
                <a:latin typeface="inherit"/>
              </a:rPr>
              <a:t> </a:t>
            </a:r>
            <a:r>
              <a:rPr lang="ru-RU" sz="1400" b="1" dirty="0" err="1">
                <a:solidFill>
                  <a:schemeClr val="accent1">
                    <a:lumMod val="75000"/>
                  </a:schemeClr>
                </a:solidFill>
                <a:latin typeface="inherit"/>
              </a:rPr>
              <a:t>допиту</a:t>
            </a:r>
            <a:r>
              <a:rPr lang="ru-RU" sz="1400" b="1" dirty="0">
                <a:solidFill>
                  <a:schemeClr val="accent1">
                    <a:lumMod val="75000"/>
                  </a:schemeClr>
                </a:solidFill>
                <a:latin typeface="inherit"/>
              </a:rPr>
              <a:t> </a:t>
            </a:r>
            <a:r>
              <a:rPr lang="ru-RU" sz="1400" b="1" dirty="0" err="1">
                <a:solidFill>
                  <a:schemeClr val="accent1">
                    <a:lumMod val="75000"/>
                  </a:schemeClr>
                </a:solidFill>
                <a:latin typeface="inherit"/>
              </a:rPr>
              <a:t>малолітнього</a:t>
            </a:r>
            <a:r>
              <a:rPr lang="ru-RU" sz="1400" b="1" dirty="0">
                <a:solidFill>
                  <a:schemeClr val="accent1">
                    <a:lumMod val="75000"/>
                  </a:schemeClr>
                </a:solidFill>
                <a:latin typeface="inherit"/>
              </a:rPr>
              <a:t> </a:t>
            </a:r>
            <a:r>
              <a:rPr lang="ru-RU" sz="1400" b="1" dirty="0" err="1">
                <a:solidFill>
                  <a:schemeClr val="accent1">
                    <a:lumMod val="75000"/>
                  </a:schemeClr>
                </a:solidFill>
                <a:latin typeface="inherit"/>
              </a:rPr>
              <a:t>свідка</a:t>
            </a:r>
            <a:r>
              <a:rPr lang="ru-RU" sz="1400" b="1" dirty="0">
                <a:solidFill>
                  <a:schemeClr val="accent1">
                    <a:lumMod val="75000"/>
                  </a:schemeClr>
                </a:solidFill>
                <a:latin typeface="inherit"/>
              </a:rPr>
              <a:t> й </a:t>
            </a:r>
            <a:r>
              <a:rPr lang="ru-RU" sz="1400" b="1" dirty="0" err="1">
                <a:solidFill>
                  <a:schemeClr val="accent1">
                    <a:lumMod val="75000"/>
                  </a:schemeClr>
                </a:solidFill>
                <a:latin typeface="inherit"/>
              </a:rPr>
              <a:t>прийняття</a:t>
            </a:r>
            <a:r>
              <a:rPr lang="ru-RU" sz="1400" b="1" dirty="0">
                <a:solidFill>
                  <a:schemeClr val="accent1">
                    <a:lumMod val="75000"/>
                  </a:schemeClr>
                </a:solidFill>
                <a:latin typeface="inherit"/>
              </a:rPr>
              <a:t> таких </a:t>
            </a:r>
            <a:r>
              <a:rPr lang="ru-RU" sz="1400" b="1" dirty="0" err="1">
                <a:solidFill>
                  <a:schemeClr val="accent1">
                    <a:lumMod val="75000"/>
                  </a:schemeClr>
                </a:solidFill>
                <a:latin typeface="inherit"/>
              </a:rPr>
              <a:t>відеосвідчень</a:t>
            </a:r>
            <a:r>
              <a:rPr lang="ru-RU" sz="1400" b="1" dirty="0">
                <a:solidFill>
                  <a:schemeClr val="accent1">
                    <a:lumMod val="75000"/>
                  </a:schemeClr>
                </a:solidFill>
                <a:latin typeface="inherit"/>
              </a:rPr>
              <a:t> як </a:t>
            </a:r>
            <a:r>
              <a:rPr lang="ru-RU" sz="1400" b="1" dirty="0" err="1">
                <a:solidFill>
                  <a:schemeClr val="accent1">
                    <a:lumMod val="75000"/>
                  </a:schemeClr>
                </a:solidFill>
                <a:latin typeface="inherit"/>
              </a:rPr>
              <a:t>доказу</a:t>
            </a:r>
            <a:r>
              <a:rPr lang="ru-RU" sz="1400" b="1" dirty="0">
                <a:solidFill>
                  <a:schemeClr val="accent1">
                    <a:lumMod val="75000"/>
                  </a:schemeClr>
                </a:solidFill>
                <a:latin typeface="inherit"/>
              </a:rPr>
              <a:t> в </a:t>
            </a:r>
            <a:r>
              <a:rPr lang="ru-RU" sz="1400" b="1" dirty="0" err="1">
                <a:solidFill>
                  <a:schemeClr val="accent1">
                    <a:lumMod val="75000"/>
                  </a:schemeClr>
                </a:solidFill>
                <a:latin typeface="inherit"/>
              </a:rPr>
              <a:t>суді</a:t>
            </a:r>
            <a:r>
              <a:rPr lang="ru-RU" sz="1400" b="1" dirty="0">
                <a:solidFill>
                  <a:schemeClr val="accent1">
                    <a:lumMod val="75000"/>
                  </a:schemeClr>
                </a:solidFill>
                <a:latin typeface="inherit"/>
              </a:rPr>
              <a:t> </a:t>
            </a:r>
            <a:r>
              <a:rPr lang="ru-RU" sz="1400" b="1" dirty="0" err="1">
                <a:solidFill>
                  <a:schemeClr val="accent1">
                    <a:lumMod val="75000"/>
                  </a:schemeClr>
                </a:solidFill>
                <a:latin typeface="inherit"/>
              </a:rPr>
              <a:t>дозволяє</a:t>
            </a:r>
            <a:r>
              <a:rPr lang="ru-RU" sz="1400" b="1" dirty="0">
                <a:solidFill>
                  <a:schemeClr val="accent1">
                    <a:lumMod val="75000"/>
                  </a:schemeClr>
                </a:solidFill>
                <a:latin typeface="inherit"/>
              </a:rPr>
              <a:t> </a:t>
            </a:r>
            <a:r>
              <a:rPr lang="ru-RU" sz="1400" b="1" dirty="0" err="1">
                <a:solidFill>
                  <a:schemeClr val="accent1">
                    <a:lumMod val="75000"/>
                  </a:schemeClr>
                </a:solidFill>
                <a:latin typeface="inherit"/>
              </a:rPr>
              <a:t>уникнути</a:t>
            </a:r>
            <a:r>
              <a:rPr lang="ru-RU" sz="1400" b="1" dirty="0">
                <a:solidFill>
                  <a:schemeClr val="accent1">
                    <a:lumMod val="75000"/>
                  </a:schemeClr>
                </a:solidFill>
                <a:latin typeface="inherit"/>
              </a:rPr>
              <a:t> </a:t>
            </a:r>
            <a:r>
              <a:rPr lang="ru-RU" sz="1400" b="1" dirty="0" err="1">
                <a:solidFill>
                  <a:schemeClr val="accent1">
                    <a:lumMod val="75000"/>
                  </a:schemeClr>
                </a:solidFill>
                <a:latin typeface="inherit"/>
              </a:rPr>
              <a:t>необхідності</a:t>
            </a:r>
            <a:r>
              <a:rPr lang="ru-RU" sz="1400" b="1" dirty="0">
                <a:solidFill>
                  <a:schemeClr val="accent1">
                    <a:lumMod val="75000"/>
                  </a:schemeClr>
                </a:solidFill>
                <a:latin typeface="inherit"/>
              </a:rPr>
              <a:t> </a:t>
            </a:r>
            <a:r>
              <a:rPr lang="ru-RU" sz="1400" b="1" dirty="0" err="1">
                <a:solidFill>
                  <a:schemeClr val="accent1">
                    <a:lumMod val="75000"/>
                  </a:schemeClr>
                </a:solidFill>
                <a:latin typeface="inherit"/>
              </a:rPr>
              <a:t>повторних</a:t>
            </a:r>
            <a:r>
              <a:rPr lang="ru-RU" sz="1400" b="1" dirty="0">
                <a:solidFill>
                  <a:schemeClr val="accent1">
                    <a:lumMod val="75000"/>
                  </a:schemeClr>
                </a:solidFill>
                <a:latin typeface="inherit"/>
              </a:rPr>
              <a:t> </a:t>
            </a:r>
            <a:r>
              <a:rPr lang="ru-RU" sz="1400" b="1" dirty="0" err="1">
                <a:solidFill>
                  <a:schemeClr val="accent1">
                    <a:lumMod val="75000"/>
                  </a:schemeClr>
                </a:solidFill>
                <a:latin typeface="inherit"/>
              </a:rPr>
              <a:t>викликів</a:t>
            </a:r>
            <a:r>
              <a:rPr lang="ru-RU" sz="1400" b="1" dirty="0">
                <a:solidFill>
                  <a:schemeClr val="accent1">
                    <a:lumMod val="75000"/>
                  </a:schemeClr>
                </a:solidFill>
                <a:latin typeface="inherit"/>
              </a:rPr>
              <a:t> та </a:t>
            </a:r>
            <a:r>
              <a:rPr lang="ru-RU" sz="1400" b="1" dirty="0" err="1">
                <a:solidFill>
                  <a:schemeClr val="accent1">
                    <a:lumMod val="75000"/>
                  </a:schemeClr>
                </a:solidFill>
                <a:latin typeface="inherit"/>
              </a:rPr>
              <a:t>допитів</a:t>
            </a:r>
            <a:r>
              <a:rPr lang="ru-RU" sz="1400" b="1" dirty="0">
                <a:solidFill>
                  <a:schemeClr val="accent1">
                    <a:lumMod val="75000"/>
                  </a:schemeClr>
                </a:solidFill>
                <a:latin typeface="inherit"/>
              </a:rPr>
              <a:t> </a:t>
            </a:r>
            <a:r>
              <a:rPr lang="ru-RU" sz="1400" b="1" dirty="0" err="1">
                <a:solidFill>
                  <a:schemeClr val="accent1">
                    <a:lumMod val="75000"/>
                  </a:schemeClr>
                </a:solidFill>
                <a:latin typeface="inherit"/>
              </a:rPr>
              <a:t>дитини</a:t>
            </a:r>
            <a:r>
              <a:rPr lang="ru-RU" sz="1400" b="1" dirty="0">
                <a:solidFill>
                  <a:schemeClr val="accent1">
                    <a:lumMod val="75000"/>
                  </a:schemeClr>
                </a:solidFill>
                <a:latin typeface="inherit"/>
              </a:rPr>
              <a:t> та </a:t>
            </a:r>
            <a:r>
              <a:rPr lang="ru-RU" sz="1400" b="1" dirty="0" err="1">
                <a:solidFill>
                  <a:schemeClr val="accent1">
                    <a:lumMod val="75000"/>
                  </a:schemeClr>
                </a:solidFill>
                <a:latin typeface="inherit"/>
              </a:rPr>
              <a:t>її</a:t>
            </a:r>
            <a:r>
              <a:rPr lang="ru-RU" sz="1400" b="1" dirty="0">
                <a:solidFill>
                  <a:schemeClr val="accent1">
                    <a:lumMod val="75000"/>
                  </a:schemeClr>
                </a:solidFill>
                <a:latin typeface="inherit"/>
              </a:rPr>
              <a:t> </a:t>
            </a:r>
            <a:r>
              <a:rPr lang="ru-RU" sz="1400" b="1" dirty="0" err="1">
                <a:solidFill>
                  <a:schemeClr val="accent1">
                    <a:lumMod val="75000"/>
                  </a:schemeClr>
                </a:solidFill>
                <a:latin typeface="inherit"/>
              </a:rPr>
              <a:t>ревіктимізації</a:t>
            </a:r>
            <a:r>
              <a:rPr lang="ru-RU" sz="1400" b="1" dirty="0">
                <a:solidFill>
                  <a:schemeClr val="accent1">
                    <a:lumMod val="75000"/>
                  </a:schemeClr>
                </a:solidFill>
                <a:latin typeface="inherit"/>
              </a:rPr>
              <a:t>, </a:t>
            </a:r>
            <a:r>
              <a:rPr lang="ru-RU" sz="1400" b="1" dirty="0" err="1">
                <a:solidFill>
                  <a:schemeClr val="accent1">
                    <a:lumMod val="75000"/>
                  </a:schemeClr>
                </a:solidFill>
                <a:latin typeface="inherit"/>
              </a:rPr>
              <a:t>що</a:t>
            </a:r>
            <a:r>
              <a:rPr lang="ru-RU" sz="1400" b="1" dirty="0">
                <a:solidFill>
                  <a:schemeClr val="accent1">
                    <a:lumMod val="75000"/>
                  </a:schemeClr>
                </a:solidFill>
                <a:latin typeface="inherit"/>
              </a:rPr>
              <a:t> </a:t>
            </a:r>
            <a:r>
              <a:rPr lang="ru-RU" sz="1400" b="1" dirty="0" err="1">
                <a:solidFill>
                  <a:schemeClr val="accent1">
                    <a:lumMod val="75000"/>
                  </a:schemeClr>
                </a:solidFill>
                <a:latin typeface="inherit"/>
              </a:rPr>
              <a:t>відповідає</a:t>
            </a:r>
            <a:r>
              <a:rPr lang="ru-RU" sz="1400" b="1" dirty="0">
                <a:solidFill>
                  <a:schemeClr val="accent1">
                    <a:lumMod val="75000"/>
                  </a:schemeClr>
                </a:solidFill>
                <a:latin typeface="inherit"/>
              </a:rPr>
              <a:t> </a:t>
            </a:r>
            <a:r>
              <a:rPr lang="ru-RU" sz="1400" b="1" dirty="0" err="1">
                <a:solidFill>
                  <a:schemeClr val="accent1">
                    <a:lumMod val="75000"/>
                  </a:schemeClr>
                </a:solidFill>
                <a:latin typeface="inherit"/>
              </a:rPr>
              <a:t>міжнародним</a:t>
            </a:r>
            <a:r>
              <a:rPr lang="ru-RU" sz="1400" b="1" dirty="0">
                <a:solidFill>
                  <a:schemeClr val="accent1">
                    <a:lumMod val="75000"/>
                  </a:schemeClr>
                </a:solidFill>
                <a:latin typeface="inherit"/>
              </a:rPr>
              <a:t> </a:t>
            </a:r>
            <a:r>
              <a:rPr lang="ru-RU" sz="1400" b="1" dirty="0" err="1">
                <a:solidFill>
                  <a:schemeClr val="accent1">
                    <a:lumMod val="75000"/>
                  </a:schemeClr>
                </a:solidFill>
                <a:latin typeface="inherit"/>
              </a:rPr>
              <a:t>вимогам</a:t>
            </a:r>
            <a:r>
              <a:rPr lang="ru-RU" sz="1400" b="1" dirty="0">
                <a:solidFill>
                  <a:schemeClr val="accent1">
                    <a:lumMod val="75000"/>
                  </a:schemeClr>
                </a:solidFill>
                <a:latin typeface="inherit"/>
              </a:rPr>
              <a:t> до </a:t>
            </a:r>
            <a:r>
              <a:rPr lang="ru-RU" sz="1400" b="1" dirty="0" err="1">
                <a:solidFill>
                  <a:schemeClr val="accent1">
                    <a:lumMod val="75000"/>
                  </a:schemeClr>
                </a:solidFill>
                <a:latin typeface="inherit"/>
              </a:rPr>
              <a:t>опитування</a:t>
            </a:r>
            <a:r>
              <a:rPr lang="ru-RU" sz="1400" b="1" dirty="0">
                <a:solidFill>
                  <a:schemeClr val="accent1">
                    <a:lumMod val="75000"/>
                  </a:schemeClr>
                </a:solidFill>
                <a:latin typeface="inherit"/>
              </a:rPr>
              <a:t> </a:t>
            </a:r>
            <a:r>
              <a:rPr lang="ru-RU" sz="1400" b="1" dirty="0" err="1">
                <a:solidFill>
                  <a:schemeClr val="accent1">
                    <a:lumMod val="75000"/>
                  </a:schemeClr>
                </a:solidFill>
                <a:latin typeface="inherit"/>
              </a:rPr>
              <a:t>дитини</a:t>
            </a:r>
            <a:r>
              <a:rPr lang="ru-RU" sz="1400" b="1" dirty="0">
                <a:solidFill>
                  <a:schemeClr val="accent1">
                    <a:lumMod val="75000"/>
                  </a:schemeClr>
                </a:solidFill>
                <a:latin typeface="inherit"/>
              </a:rPr>
              <a:t> - </a:t>
            </a:r>
            <a:r>
              <a:rPr lang="ru-RU" sz="1400" b="1" dirty="0" err="1">
                <a:solidFill>
                  <a:schemeClr val="accent1">
                    <a:lumMod val="75000"/>
                  </a:schemeClr>
                </a:solidFill>
                <a:latin typeface="inherit"/>
              </a:rPr>
              <a:t>свідка</a:t>
            </a:r>
            <a:r>
              <a:rPr lang="ru-RU" sz="1400" b="1" dirty="0">
                <a:solidFill>
                  <a:schemeClr val="accent1">
                    <a:lumMod val="75000"/>
                  </a:schemeClr>
                </a:solidFill>
                <a:latin typeface="inherit"/>
              </a:rPr>
              <a:t> </a:t>
            </a:r>
            <a:r>
              <a:rPr lang="ru-RU" sz="1400" b="1" dirty="0" err="1">
                <a:solidFill>
                  <a:schemeClr val="accent1">
                    <a:lumMod val="75000"/>
                  </a:schemeClr>
                </a:solidFill>
                <a:latin typeface="inherit"/>
              </a:rPr>
              <a:t>чи</a:t>
            </a:r>
            <a:r>
              <a:rPr lang="ru-RU" sz="1400" b="1" dirty="0">
                <a:solidFill>
                  <a:schemeClr val="accent1">
                    <a:lumMod val="75000"/>
                  </a:schemeClr>
                </a:solidFill>
                <a:latin typeface="inherit"/>
              </a:rPr>
              <a:t> </a:t>
            </a:r>
            <a:r>
              <a:rPr lang="ru-RU" sz="1400" b="1" dirty="0" err="1">
                <a:solidFill>
                  <a:schemeClr val="accent1">
                    <a:lumMod val="75000"/>
                  </a:schemeClr>
                </a:solidFill>
                <a:latin typeface="inherit"/>
              </a:rPr>
              <a:t>жертви</a:t>
            </a:r>
            <a:r>
              <a:rPr lang="ru-RU" sz="1400" b="1" dirty="0">
                <a:solidFill>
                  <a:schemeClr val="accent1">
                    <a:lumMod val="75000"/>
                  </a:schemeClr>
                </a:solidFill>
                <a:latin typeface="inherit"/>
              </a:rPr>
              <a:t> </a:t>
            </a:r>
            <a:r>
              <a:rPr lang="ru-RU" sz="1400" b="1" dirty="0" err="1">
                <a:solidFill>
                  <a:schemeClr val="accent1">
                    <a:lumMod val="75000"/>
                  </a:schemeClr>
                </a:solidFill>
                <a:latin typeface="inherit"/>
              </a:rPr>
              <a:t>злочинних</a:t>
            </a:r>
            <a:r>
              <a:rPr lang="ru-RU" sz="1400" b="1" dirty="0">
                <a:solidFill>
                  <a:schemeClr val="accent1">
                    <a:lumMod val="75000"/>
                  </a:schemeClr>
                </a:solidFill>
                <a:latin typeface="inherit"/>
              </a:rPr>
              <a:t> </a:t>
            </a:r>
            <a:r>
              <a:rPr lang="ru-RU" sz="1400" b="1" dirty="0" err="1">
                <a:solidFill>
                  <a:schemeClr val="accent1">
                    <a:lumMod val="75000"/>
                  </a:schemeClr>
                </a:solidFill>
                <a:latin typeface="inherit"/>
              </a:rPr>
              <a:t>посягань</a:t>
            </a:r>
            <a:r>
              <a:rPr lang="ru-RU" sz="1400" b="1" dirty="0">
                <a:solidFill>
                  <a:schemeClr val="accent1">
                    <a:lumMod val="75000"/>
                  </a:schemeClr>
                </a:solidFill>
                <a:latin typeface="inherit"/>
              </a:rPr>
              <a:t>, а </a:t>
            </a:r>
            <a:r>
              <a:rPr lang="ru-RU" sz="1400" b="1" dirty="0" err="1">
                <a:solidFill>
                  <a:schemeClr val="accent1">
                    <a:lumMod val="75000"/>
                  </a:schemeClr>
                </a:solidFill>
                <a:latin typeface="inherit"/>
              </a:rPr>
              <a:t>саме</a:t>
            </a:r>
            <a:r>
              <a:rPr lang="ru-RU" sz="1400" b="1" dirty="0">
                <a:solidFill>
                  <a:schemeClr val="accent1">
                    <a:lumMod val="75000"/>
                  </a:schemeClr>
                </a:solidFill>
                <a:latin typeface="inherit"/>
              </a:rPr>
              <a:t> </a:t>
            </a:r>
            <a:r>
              <a:rPr lang="ru-RU" sz="1400" b="1" dirty="0" err="1">
                <a:solidFill>
                  <a:schemeClr val="accent1">
                    <a:lumMod val="75000"/>
                  </a:schemeClr>
                </a:solidFill>
                <a:latin typeface="inherit"/>
              </a:rPr>
              <a:t>статті</a:t>
            </a:r>
            <a:r>
              <a:rPr lang="ru-RU" sz="1400" b="1" dirty="0">
                <a:solidFill>
                  <a:schemeClr val="accent1">
                    <a:lumMod val="75000"/>
                  </a:schemeClr>
                </a:solidFill>
                <a:latin typeface="inherit"/>
              </a:rPr>
              <a:t> 35 </a:t>
            </a:r>
            <a:r>
              <a:rPr lang="ru-RU" sz="1400" b="1" dirty="0" err="1">
                <a:solidFill>
                  <a:schemeClr val="accent1">
                    <a:lumMod val="75000"/>
                  </a:schemeClr>
                </a:solidFill>
                <a:latin typeface="inherit"/>
              </a:rPr>
              <a:t>Конвенції</a:t>
            </a:r>
            <a:r>
              <a:rPr lang="ru-RU" sz="1400" b="1" dirty="0">
                <a:solidFill>
                  <a:schemeClr val="accent1">
                    <a:lumMod val="75000"/>
                  </a:schemeClr>
                </a:solidFill>
                <a:latin typeface="inherit"/>
              </a:rPr>
              <a:t> Ради </a:t>
            </a:r>
            <a:r>
              <a:rPr lang="ru-RU" sz="1400" b="1" dirty="0" err="1">
                <a:solidFill>
                  <a:schemeClr val="accent1">
                    <a:lumMod val="75000"/>
                  </a:schemeClr>
                </a:solidFill>
                <a:latin typeface="inherit"/>
              </a:rPr>
              <a:t>Європи</a:t>
            </a:r>
            <a:r>
              <a:rPr lang="ru-RU" sz="1400" b="1" dirty="0">
                <a:solidFill>
                  <a:schemeClr val="accent1">
                    <a:lumMod val="75000"/>
                  </a:schemeClr>
                </a:solidFill>
                <a:latin typeface="inherit"/>
              </a:rPr>
              <a:t> про </a:t>
            </a:r>
            <a:r>
              <a:rPr lang="ru-RU" sz="1400" b="1" dirty="0" err="1">
                <a:solidFill>
                  <a:schemeClr val="accent1">
                    <a:lumMod val="75000"/>
                  </a:schemeClr>
                </a:solidFill>
                <a:latin typeface="inherit"/>
              </a:rPr>
              <a:t>захист</a:t>
            </a:r>
            <a:r>
              <a:rPr lang="ru-RU" sz="1400" b="1" dirty="0">
                <a:solidFill>
                  <a:schemeClr val="accent1">
                    <a:lumMod val="75000"/>
                  </a:schemeClr>
                </a:solidFill>
                <a:latin typeface="inherit"/>
              </a:rPr>
              <a:t> </a:t>
            </a:r>
            <a:r>
              <a:rPr lang="ru-RU" sz="1400" b="1" dirty="0" err="1">
                <a:solidFill>
                  <a:schemeClr val="accent1">
                    <a:lumMod val="75000"/>
                  </a:schemeClr>
                </a:solidFill>
                <a:latin typeface="inherit"/>
              </a:rPr>
              <a:t>дітей</a:t>
            </a:r>
            <a:r>
              <a:rPr lang="ru-RU" sz="1400" b="1" dirty="0">
                <a:solidFill>
                  <a:schemeClr val="accent1">
                    <a:lumMod val="75000"/>
                  </a:schemeClr>
                </a:solidFill>
                <a:latin typeface="inherit"/>
              </a:rPr>
              <a:t> </a:t>
            </a:r>
            <a:r>
              <a:rPr lang="ru-RU" sz="1400" b="1" dirty="0" err="1">
                <a:solidFill>
                  <a:schemeClr val="accent1">
                    <a:lumMod val="75000"/>
                  </a:schemeClr>
                </a:solidFill>
                <a:latin typeface="inherit"/>
              </a:rPr>
              <a:t>від</a:t>
            </a:r>
            <a:r>
              <a:rPr lang="ru-RU" sz="1400" b="1" dirty="0">
                <a:solidFill>
                  <a:schemeClr val="accent1">
                    <a:lumMod val="75000"/>
                  </a:schemeClr>
                </a:solidFill>
                <a:latin typeface="inherit"/>
              </a:rPr>
              <a:t> </a:t>
            </a:r>
            <a:r>
              <a:rPr lang="ru-RU" sz="1400" b="1" dirty="0" err="1">
                <a:solidFill>
                  <a:schemeClr val="accent1">
                    <a:lumMod val="75000"/>
                  </a:schemeClr>
                </a:solidFill>
                <a:latin typeface="inherit"/>
              </a:rPr>
              <a:t>сексуальної</a:t>
            </a:r>
            <a:r>
              <a:rPr lang="ru-RU" sz="1400" b="1" dirty="0">
                <a:solidFill>
                  <a:schemeClr val="accent1">
                    <a:lumMod val="75000"/>
                  </a:schemeClr>
                </a:solidFill>
                <a:latin typeface="inherit"/>
              </a:rPr>
              <a:t> </a:t>
            </a:r>
            <a:r>
              <a:rPr lang="ru-RU" sz="1400" b="1" dirty="0" err="1">
                <a:solidFill>
                  <a:schemeClr val="accent1">
                    <a:lumMod val="75000"/>
                  </a:schemeClr>
                </a:solidFill>
                <a:latin typeface="inherit"/>
              </a:rPr>
              <a:t>експлуатації</a:t>
            </a:r>
            <a:r>
              <a:rPr lang="ru-RU" sz="1400" b="1" dirty="0">
                <a:solidFill>
                  <a:schemeClr val="accent1">
                    <a:lumMod val="75000"/>
                  </a:schemeClr>
                </a:solidFill>
                <a:latin typeface="inherit"/>
              </a:rPr>
              <a:t> та сексуального </a:t>
            </a:r>
            <a:r>
              <a:rPr lang="ru-RU" sz="1400" b="1" dirty="0" err="1">
                <a:solidFill>
                  <a:schemeClr val="accent1">
                    <a:lumMod val="75000"/>
                  </a:schemeClr>
                </a:solidFill>
                <a:latin typeface="inherit"/>
              </a:rPr>
              <a:t>насильства</a:t>
            </a:r>
            <a:r>
              <a:rPr lang="ru-RU" sz="1400" b="1" dirty="0">
                <a:solidFill>
                  <a:schemeClr val="accent1">
                    <a:lumMod val="75000"/>
                  </a:schemeClr>
                </a:solidFill>
                <a:latin typeface="inherit"/>
              </a:rPr>
              <a:t> (</a:t>
            </a:r>
            <a:r>
              <a:rPr lang="ru-RU" sz="1400" b="1" dirty="0" err="1">
                <a:solidFill>
                  <a:schemeClr val="accent1">
                    <a:lumMod val="75000"/>
                  </a:schemeClr>
                </a:solidFill>
                <a:latin typeface="inherit"/>
              </a:rPr>
              <a:t>Лансаротська</a:t>
            </a:r>
            <a:r>
              <a:rPr lang="ru-RU" sz="1400" b="1" dirty="0">
                <a:solidFill>
                  <a:schemeClr val="accent1">
                    <a:lumMod val="75000"/>
                  </a:schemeClr>
                </a:solidFill>
                <a:latin typeface="inherit"/>
              </a:rPr>
              <a:t> </a:t>
            </a:r>
            <a:r>
              <a:rPr lang="ru-RU" sz="1400" b="1" dirty="0" err="1">
                <a:solidFill>
                  <a:schemeClr val="accent1">
                    <a:lumMod val="75000"/>
                  </a:schemeClr>
                </a:solidFill>
                <a:latin typeface="inherit"/>
              </a:rPr>
              <a:t>конвенція</a:t>
            </a:r>
            <a:r>
              <a:rPr lang="ru-RU" sz="1400" b="1" dirty="0">
                <a:solidFill>
                  <a:schemeClr val="accent1">
                    <a:lumMod val="75000"/>
                  </a:schemeClr>
                </a:solidFill>
                <a:latin typeface="inherit"/>
              </a:rPr>
              <a:t>, 2007 р.), яка </a:t>
            </a:r>
            <a:r>
              <a:rPr lang="ru-RU" sz="1400" b="1" dirty="0" err="1">
                <a:solidFill>
                  <a:schemeClr val="accent1">
                    <a:lumMod val="75000"/>
                  </a:schemeClr>
                </a:solidFill>
                <a:latin typeface="inherit"/>
              </a:rPr>
              <a:t>була</a:t>
            </a:r>
            <a:r>
              <a:rPr lang="ru-RU" sz="1400" b="1" dirty="0">
                <a:solidFill>
                  <a:schemeClr val="accent1">
                    <a:lumMod val="75000"/>
                  </a:schemeClr>
                </a:solidFill>
                <a:latin typeface="inherit"/>
              </a:rPr>
              <a:t> </a:t>
            </a:r>
            <a:r>
              <a:rPr lang="ru-RU" sz="1400" b="1" dirty="0" err="1">
                <a:solidFill>
                  <a:schemeClr val="accent1">
                    <a:lumMod val="75000"/>
                  </a:schemeClr>
                </a:solidFill>
                <a:latin typeface="inherit"/>
              </a:rPr>
              <a:t>ратифікована</a:t>
            </a:r>
            <a:r>
              <a:rPr lang="ru-RU" sz="1400" b="1" dirty="0">
                <a:solidFill>
                  <a:schemeClr val="accent1">
                    <a:lumMod val="75000"/>
                  </a:schemeClr>
                </a:solidFill>
                <a:latin typeface="inherit"/>
              </a:rPr>
              <a:t> Верховною Радою </a:t>
            </a:r>
            <a:r>
              <a:rPr lang="ru-RU" sz="1400" b="1" dirty="0" err="1">
                <a:solidFill>
                  <a:schemeClr val="accent1">
                    <a:lumMod val="75000"/>
                  </a:schemeClr>
                </a:solidFill>
                <a:latin typeface="inherit"/>
              </a:rPr>
              <a:t>України</a:t>
            </a:r>
            <a:r>
              <a:rPr lang="ru-RU" sz="1400" b="1" dirty="0">
                <a:solidFill>
                  <a:schemeClr val="accent1">
                    <a:lumMod val="75000"/>
                  </a:schemeClr>
                </a:solidFill>
                <a:latin typeface="inherit"/>
              </a:rPr>
              <a:t> 27 </a:t>
            </a:r>
            <a:r>
              <a:rPr lang="ru-RU" sz="1400" b="1" dirty="0" err="1">
                <a:solidFill>
                  <a:schemeClr val="accent1">
                    <a:lumMod val="75000"/>
                  </a:schemeClr>
                </a:solidFill>
                <a:latin typeface="inherit"/>
              </a:rPr>
              <a:t>серпня</a:t>
            </a:r>
            <a:r>
              <a:rPr lang="ru-RU" sz="1400" b="1" dirty="0">
                <a:solidFill>
                  <a:schemeClr val="accent1">
                    <a:lumMod val="75000"/>
                  </a:schemeClr>
                </a:solidFill>
                <a:latin typeface="inherit"/>
              </a:rPr>
              <a:t> 2012 р. і </a:t>
            </a:r>
            <a:r>
              <a:rPr lang="ru-RU" sz="1400" b="1" dirty="0" err="1">
                <a:solidFill>
                  <a:schemeClr val="accent1">
                    <a:lumMod val="75000"/>
                  </a:schemeClr>
                </a:solidFill>
                <a:latin typeface="inherit"/>
              </a:rPr>
              <a:t>набула</a:t>
            </a:r>
            <a:r>
              <a:rPr lang="ru-RU" sz="1400" b="1" dirty="0">
                <a:solidFill>
                  <a:schemeClr val="accent1">
                    <a:lumMod val="75000"/>
                  </a:schemeClr>
                </a:solidFill>
                <a:latin typeface="inherit"/>
              </a:rPr>
              <a:t> </a:t>
            </a:r>
            <a:r>
              <a:rPr lang="ru-RU" sz="1400" b="1" dirty="0" err="1">
                <a:solidFill>
                  <a:schemeClr val="accent1">
                    <a:lumMod val="75000"/>
                  </a:schemeClr>
                </a:solidFill>
                <a:latin typeface="inherit"/>
              </a:rPr>
              <a:t>чинності</a:t>
            </a:r>
            <a:r>
              <a:rPr lang="ru-RU" sz="1400" b="1" dirty="0">
                <a:solidFill>
                  <a:schemeClr val="accent1">
                    <a:lumMod val="75000"/>
                  </a:schemeClr>
                </a:solidFill>
                <a:latin typeface="inherit"/>
              </a:rPr>
              <a:t> з 1 </a:t>
            </a:r>
            <a:r>
              <a:rPr lang="ru-RU" sz="1400" b="1" dirty="0" err="1">
                <a:solidFill>
                  <a:schemeClr val="accent1">
                    <a:lumMod val="75000"/>
                  </a:schemeClr>
                </a:solidFill>
                <a:latin typeface="inherit"/>
              </a:rPr>
              <a:t>грудня</a:t>
            </a:r>
            <a:r>
              <a:rPr lang="ru-RU" sz="1400" b="1" dirty="0">
                <a:solidFill>
                  <a:schemeClr val="accent1">
                    <a:lumMod val="75000"/>
                  </a:schemeClr>
                </a:solidFill>
                <a:latin typeface="inherit"/>
              </a:rPr>
              <a:t> 2012 р., </a:t>
            </a:r>
            <a:r>
              <a:rPr lang="ru-RU" sz="1400" b="1" dirty="0" err="1">
                <a:solidFill>
                  <a:schemeClr val="accent1">
                    <a:lumMod val="75000"/>
                  </a:schemeClr>
                </a:solidFill>
                <a:latin typeface="inherit"/>
              </a:rPr>
              <a:t>вимогам</a:t>
            </a:r>
            <a:r>
              <a:rPr lang="ru-RU" sz="1400" b="1" dirty="0">
                <a:solidFill>
                  <a:schemeClr val="accent1">
                    <a:lumMod val="75000"/>
                  </a:schemeClr>
                </a:solidFill>
                <a:latin typeface="inherit"/>
              </a:rPr>
              <a:t> </a:t>
            </a:r>
            <a:r>
              <a:rPr lang="ru-RU" sz="1400" b="1" dirty="0" err="1">
                <a:solidFill>
                  <a:schemeClr val="accent1">
                    <a:lumMod val="75000"/>
                  </a:schemeClr>
                </a:solidFill>
                <a:latin typeface="inherit"/>
              </a:rPr>
              <a:t>Конвенції</a:t>
            </a:r>
            <a:r>
              <a:rPr lang="ru-RU" sz="1400" b="1" dirty="0">
                <a:solidFill>
                  <a:schemeClr val="accent1">
                    <a:lumMod val="75000"/>
                  </a:schemeClr>
                </a:solidFill>
                <a:latin typeface="inherit"/>
              </a:rPr>
              <a:t> ООН про права </a:t>
            </a:r>
            <a:r>
              <a:rPr lang="ru-RU" sz="1400" b="1" dirty="0" err="1">
                <a:solidFill>
                  <a:schemeClr val="accent1">
                    <a:lumMod val="75000"/>
                  </a:schemeClr>
                </a:solidFill>
                <a:latin typeface="inherit"/>
              </a:rPr>
              <a:t>дитини</a:t>
            </a:r>
            <a:r>
              <a:rPr lang="ru-RU" sz="1400" b="1" dirty="0">
                <a:solidFill>
                  <a:schemeClr val="accent1">
                    <a:lumMod val="75000"/>
                  </a:schemeClr>
                </a:solidFill>
                <a:latin typeface="inherit"/>
              </a:rPr>
              <a:t> та </a:t>
            </a:r>
            <a:r>
              <a:rPr lang="ru-RU" sz="1400" b="1" dirty="0" err="1">
                <a:solidFill>
                  <a:schemeClr val="accent1">
                    <a:lumMod val="75000"/>
                  </a:schemeClr>
                </a:solidFill>
                <a:latin typeface="inherit"/>
              </a:rPr>
              <a:t>Керівним</a:t>
            </a:r>
            <a:r>
              <a:rPr lang="ru-RU" sz="1400" b="1" dirty="0">
                <a:solidFill>
                  <a:schemeClr val="accent1">
                    <a:lumMod val="75000"/>
                  </a:schemeClr>
                </a:solidFill>
                <a:latin typeface="inherit"/>
              </a:rPr>
              <a:t> принципам ООН </a:t>
            </a:r>
            <a:r>
              <a:rPr lang="ru-RU" sz="1400" b="1" dirty="0" err="1">
                <a:solidFill>
                  <a:schemeClr val="accent1">
                    <a:lumMod val="75000"/>
                  </a:schemeClr>
                </a:solidFill>
                <a:latin typeface="inherit"/>
              </a:rPr>
              <a:t>щодо</a:t>
            </a:r>
            <a:r>
              <a:rPr lang="ru-RU" sz="1400" b="1" dirty="0">
                <a:solidFill>
                  <a:schemeClr val="accent1">
                    <a:lumMod val="75000"/>
                  </a:schemeClr>
                </a:solidFill>
                <a:latin typeface="inherit"/>
              </a:rPr>
              <a:t> </a:t>
            </a:r>
            <a:r>
              <a:rPr lang="ru-RU" sz="1400" b="1" dirty="0" err="1">
                <a:solidFill>
                  <a:schemeClr val="accent1">
                    <a:lumMod val="75000"/>
                  </a:schemeClr>
                </a:solidFill>
                <a:latin typeface="inherit"/>
              </a:rPr>
              <a:t>правосуддя</a:t>
            </a:r>
            <a:r>
              <a:rPr lang="ru-RU" sz="1400" b="1" dirty="0">
                <a:solidFill>
                  <a:schemeClr val="accent1">
                    <a:lumMod val="75000"/>
                  </a:schemeClr>
                </a:solidFill>
                <a:latin typeface="inherit"/>
              </a:rPr>
              <a:t> у </a:t>
            </a:r>
            <a:r>
              <a:rPr lang="ru-RU" sz="1400" b="1" dirty="0" err="1">
                <a:solidFill>
                  <a:schemeClr val="accent1">
                    <a:lumMod val="75000"/>
                  </a:schemeClr>
                </a:solidFill>
                <a:latin typeface="inherit"/>
              </a:rPr>
              <a:t>питаннях</a:t>
            </a:r>
            <a:r>
              <a:rPr lang="ru-RU" sz="1400" b="1" dirty="0">
                <a:solidFill>
                  <a:schemeClr val="accent1">
                    <a:lumMod val="75000"/>
                  </a:schemeClr>
                </a:solidFill>
                <a:latin typeface="inherit"/>
              </a:rPr>
              <a:t>, </a:t>
            </a:r>
            <a:r>
              <a:rPr lang="ru-RU" sz="1400" b="1" dirty="0" err="1">
                <a:solidFill>
                  <a:schemeClr val="accent1">
                    <a:lumMod val="75000"/>
                  </a:schemeClr>
                </a:solidFill>
                <a:latin typeface="inherit"/>
              </a:rPr>
              <a:t>пов`язаних</a:t>
            </a:r>
            <a:r>
              <a:rPr lang="ru-RU" sz="1400" b="1" dirty="0">
                <a:solidFill>
                  <a:schemeClr val="accent1">
                    <a:lumMod val="75000"/>
                  </a:schemeClr>
                </a:solidFill>
                <a:latin typeface="inherit"/>
              </a:rPr>
              <a:t> </a:t>
            </a:r>
            <a:r>
              <a:rPr lang="ru-RU" sz="1400" b="1" dirty="0" err="1">
                <a:solidFill>
                  <a:schemeClr val="accent1">
                    <a:lumMod val="75000"/>
                  </a:schemeClr>
                </a:solidFill>
                <a:latin typeface="inherit"/>
              </a:rPr>
              <a:t>із</a:t>
            </a:r>
            <a:r>
              <a:rPr lang="ru-RU" sz="1400" b="1" dirty="0">
                <a:solidFill>
                  <a:schemeClr val="accent1">
                    <a:lumMod val="75000"/>
                  </a:schemeClr>
                </a:solidFill>
                <a:latin typeface="inherit"/>
              </a:rPr>
              <a:t> </a:t>
            </a:r>
            <a:r>
              <a:rPr lang="ru-RU" sz="1400" b="1" dirty="0" err="1">
                <a:solidFill>
                  <a:schemeClr val="accent1">
                    <a:lumMod val="75000"/>
                  </a:schemeClr>
                </a:solidFill>
                <a:latin typeface="inherit"/>
              </a:rPr>
              <a:t>участю</a:t>
            </a:r>
            <a:r>
              <a:rPr lang="ru-RU" sz="1400" b="1" dirty="0">
                <a:solidFill>
                  <a:schemeClr val="accent1">
                    <a:lumMod val="75000"/>
                  </a:schemeClr>
                </a:solidFill>
                <a:latin typeface="inherit"/>
              </a:rPr>
              <a:t> </a:t>
            </a:r>
            <a:r>
              <a:rPr lang="ru-RU" sz="1400" b="1" dirty="0" err="1">
                <a:solidFill>
                  <a:schemeClr val="accent1">
                    <a:lumMod val="75000"/>
                  </a:schemeClr>
                </a:solidFill>
                <a:latin typeface="inherit"/>
              </a:rPr>
              <a:t>дітей</a:t>
            </a:r>
            <a:r>
              <a:rPr lang="ru-RU" sz="1400" b="1" dirty="0">
                <a:solidFill>
                  <a:schemeClr val="accent1">
                    <a:lumMod val="75000"/>
                  </a:schemeClr>
                </a:solidFill>
                <a:latin typeface="inherit"/>
              </a:rPr>
              <a:t> - жертв і </a:t>
            </a:r>
            <a:r>
              <a:rPr lang="ru-RU" sz="1400" b="1" dirty="0" err="1">
                <a:solidFill>
                  <a:schemeClr val="accent1">
                    <a:lumMod val="75000"/>
                  </a:schemeClr>
                </a:solidFill>
                <a:latin typeface="inherit"/>
              </a:rPr>
              <a:t>свідків</a:t>
            </a:r>
            <a:r>
              <a:rPr lang="ru-RU" sz="1400" b="1" dirty="0">
                <a:solidFill>
                  <a:schemeClr val="accent1">
                    <a:lumMod val="75000"/>
                  </a:schemeClr>
                </a:solidFill>
                <a:latin typeface="inherit"/>
              </a:rPr>
              <a:t> </a:t>
            </a:r>
            <a:r>
              <a:rPr lang="ru-RU" sz="1400" b="1" dirty="0" err="1">
                <a:solidFill>
                  <a:schemeClr val="accent1">
                    <a:lumMod val="75000"/>
                  </a:schemeClr>
                </a:solidFill>
                <a:latin typeface="inherit"/>
              </a:rPr>
              <a:t>злочинів</a:t>
            </a:r>
            <a:r>
              <a:rPr lang="ru-RU" sz="1400" b="1" dirty="0" smtClean="0">
                <a:solidFill>
                  <a:schemeClr val="accent1">
                    <a:lumMod val="75000"/>
                  </a:schemeClr>
                </a:solidFill>
                <a:latin typeface="inherit"/>
              </a:rPr>
              <a:t>.</a:t>
            </a:r>
            <a:endParaRPr lang="ru-RU" sz="1400" b="1" dirty="0">
              <a:solidFill>
                <a:schemeClr val="accent1">
                  <a:lumMod val="75000"/>
                </a:schemeClr>
              </a:solidFill>
              <a:latin typeface="inherit"/>
            </a:endParaRPr>
          </a:p>
        </p:txBody>
      </p:sp>
    </p:spTree>
    <p:extLst>
      <p:ext uri="{BB962C8B-B14F-4D97-AF65-F5344CB8AC3E}">
        <p14:creationId xmlns:p14="http://schemas.microsoft.com/office/powerpoint/2010/main" val="50823035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596900" y="607740"/>
            <a:ext cx="10998200" cy="812800"/>
          </a:xfrm>
        </p:spPr>
        <p:txBody>
          <a:bodyPr>
            <a:normAutofit fontScale="90000"/>
          </a:bodyPr>
          <a:lstStyle/>
          <a:p>
            <a:r>
              <a:rPr lang="uk-UA" b="1" dirty="0"/>
              <a:t>Практика ВС </a:t>
            </a:r>
            <a:r>
              <a:rPr lang="uk-UA" b="1" dirty="0" smtClean="0"/>
              <a:t/>
            </a:r>
            <a:br>
              <a:rPr lang="uk-UA" b="1" dirty="0" smtClean="0"/>
            </a:br>
            <a:r>
              <a:rPr lang="uk-UA" b="1" dirty="0" smtClean="0"/>
              <a:t>(«</a:t>
            </a:r>
            <a:r>
              <a:rPr lang="uk-UA" b="1" dirty="0"/>
              <a:t>Зелена кімната» + показання з чужих слів)</a:t>
            </a:r>
            <a:endParaRPr lang="ru-RU" b="1" dirty="0"/>
          </a:p>
        </p:txBody>
      </p:sp>
      <p:sp>
        <p:nvSpPr>
          <p:cNvPr id="11" name="Прямоугольник 10"/>
          <p:cNvSpPr/>
          <p:nvPr/>
        </p:nvSpPr>
        <p:spPr>
          <a:xfrm>
            <a:off x="670558" y="1607648"/>
            <a:ext cx="11094721" cy="511536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endParaRPr lang="uk-UA" sz="1600" dirty="0" smtClean="0">
              <a:latin typeface="inherit"/>
            </a:endParaRPr>
          </a:p>
          <a:p>
            <a:r>
              <a:rPr lang="uk-UA" dirty="0" smtClean="0"/>
              <a:t>Ухвала ВС від 03.06.2022 року у справі № 200/12044/18, де вказано: </a:t>
            </a:r>
          </a:p>
          <a:p>
            <a:r>
              <a:rPr lang="en-US" dirty="0">
                <a:hlinkClick r:id="rId2"/>
              </a:rPr>
              <a:t>https://</a:t>
            </a:r>
            <a:r>
              <a:rPr lang="en-US" dirty="0" smtClean="0">
                <a:hlinkClick r:id="rId2"/>
              </a:rPr>
              <a:t>reyestr.court.gov.ua/Review/104604311</a:t>
            </a:r>
            <a:r>
              <a:rPr lang="uk-UA" dirty="0" smtClean="0"/>
              <a:t> </a:t>
            </a:r>
          </a:p>
          <a:p>
            <a:endParaRPr lang="uk-UA" i="1" dirty="0" smtClean="0"/>
          </a:p>
          <a:p>
            <a:r>
              <a:rPr lang="uk-UA" i="1" dirty="0" smtClean="0"/>
              <a:t>«З огляду на викладене ВС не знаходить підстав вважати, що відмова суду в допиті малолітнього потерпілого вказувала на те, що процес щодо ОСОБА_1 був несправедливим у цілому або що мало місце порушення ст. 6 Конвенції. </a:t>
            </a:r>
          </a:p>
          <a:p>
            <a:endParaRPr lang="uk-UA" i="1" dirty="0" smtClean="0"/>
          </a:p>
          <a:p>
            <a:r>
              <a:rPr lang="uk-UA" i="1" dirty="0" smtClean="0"/>
              <a:t>При цьому посилання судів першої та апеляційної інстанцій у судових рішеннях на показання малолітнього потерпілого, надані під час досудового розслідування, у цьому кримінальному провадженні не можна</a:t>
            </a:r>
          </a:p>
          <a:p>
            <a:r>
              <a:rPr lang="uk-UA" i="1" dirty="0" smtClean="0"/>
              <a:t>вважати істотним порушенням вимог кримінального процесуального закону, адже це не перешкодило суду ухвалити законне та обґрунтоване судове рішення».</a:t>
            </a:r>
          </a:p>
          <a:p>
            <a:endParaRPr lang="uk-UA" i="1" dirty="0" smtClean="0"/>
          </a:p>
          <a:p>
            <a:endParaRPr lang="uk-UA" i="1" dirty="0" smtClean="0"/>
          </a:p>
          <a:p>
            <a:r>
              <a:rPr lang="uk-UA" dirty="0" smtClean="0"/>
              <a:t>В цій ухвалі ВС детально аналізує дотримання судами гарантій, закріплених у ст. 6 Конвенції про захист прав людини і основоположних свобод через призму права сторони захисту безпосередньо допитувати свідків у судовому засіданні.</a:t>
            </a:r>
            <a:endParaRPr lang="uk-UA" sz="1400" b="1" dirty="0">
              <a:solidFill>
                <a:schemeClr val="accent1">
                  <a:lumMod val="75000"/>
                </a:schemeClr>
              </a:solidFill>
              <a:latin typeface="inherit"/>
            </a:endParaRPr>
          </a:p>
        </p:txBody>
      </p:sp>
    </p:spTree>
    <p:extLst>
      <p:ext uri="{BB962C8B-B14F-4D97-AF65-F5344CB8AC3E}">
        <p14:creationId xmlns:p14="http://schemas.microsoft.com/office/powerpoint/2010/main" val="241072238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hlinkClick r:id="rId2"/>
          </p:cNvPr>
          <p:cNvSpPr txBox="1"/>
          <p:nvPr/>
        </p:nvSpPr>
        <p:spPr>
          <a:xfrm>
            <a:off x="166355" y="6069196"/>
            <a:ext cx="10887740" cy="64633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dirty="0">
                <a:hlinkClick r:id="rId2"/>
              </a:rPr>
              <a:t>https://</a:t>
            </a:r>
            <a:r>
              <a:rPr lang="en-US" dirty="0" smtClean="0">
                <a:hlinkClick r:id="rId2"/>
              </a:rPr>
              <a:t>www.hsa.org.ua/lectors/grytsenko-lyudmyla/articles/pidxodi-sudu-do-ocinki-dokaziv-u-spravi-de-poterpiloiu-je-malolitnia-ditina-ta-ocinki-procedurnoyi-spravedlivosti</a:t>
            </a:r>
            <a:r>
              <a:rPr lang="uk-UA" dirty="0" smtClean="0"/>
              <a:t> </a:t>
            </a:r>
            <a:endParaRPr lang="uk-UA" dirty="0"/>
          </a:p>
        </p:txBody>
      </p:sp>
      <p:sp>
        <p:nvSpPr>
          <p:cNvPr id="3" name="TextBox 2"/>
          <p:cNvSpPr txBox="1"/>
          <p:nvPr/>
        </p:nvSpPr>
        <p:spPr>
          <a:xfrm>
            <a:off x="314158" y="271463"/>
            <a:ext cx="11563683" cy="5663089"/>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uk-UA" dirty="0" smtClean="0"/>
              <a:t>Постанова </a:t>
            </a:r>
            <a:r>
              <a:rPr lang="uk-UA" dirty="0"/>
              <a:t>ВС від 17 січня 2023 року (справа № 753/13113/18</a:t>
            </a:r>
            <a:r>
              <a:rPr lang="uk-UA" dirty="0" smtClean="0"/>
              <a:t>) </a:t>
            </a:r>
          </a:p>
          <a:p>
            <a:r>
              <a:rPr lang="uk-UA" u="sng" dirty="0">
                <a:hlinkClick r:id="rId3"/>
              </a:rPr>
              <a:t>https://reyestr.court.gov.ua/Review/108526645?fbclid=IwAR2H4dWtXieilG61fIYJX_A8jWRME8hCqBdI2h0-HgLuRQOI8Tt8fYP9toE</a:t>
            </a:r>
            <a:r>
              <a:rPr lang="uk-UA" dirty="0"/>
              <a:t> </a:t>
            </a:r>
            <a:endParaRPr lang="uk-UA" sz="1400" dirty="0" smtClean="0"/>
          </a:p>
          <a:p>
            <a:r>
              <a:rPr lang="uk-UA" sz="1400" b="1" dirty="0" smtClean="0"/>
              <a:t>Факти </a:t>
            </a:r>
            <a:r>
              <a:rPr lang="uk-UA" sz="1400" b="1" dirty="0"/>
              <a:t>про справу:</a:t>
            </a:r>
            <a:endParaRPr lang="en-US" sz="1400" dirty="0"/>
          </a:p>
          <a:p>
            <a:r>
              <a:rPr lang="uk-UA" sz="1400" dirty="0"/>
              <a:t>	Кримінальне провадження, в якому чоловікові було висунуто обвинувачення у вчиненні розпусних дій щодо малолітньої доньки трирічного віку. Подія інкримінованого кримінального правопорушення датована 16.06.2016 року. Опитування дитини проведено через місяць після події кримінального правопорушення, тобто 16 липня 2016 року.</a:t>
            </a:r>
            <a:endParaRPr lang="en-US" sz="1400" dirty="0"/>
          </a:p>
          <a:p>
            <a:r>
              <a:rPr lang="uk-UA" sz="1400" dirty="0"/>
              <a:t>	Суд першої інстанції визнав чоловіка винним та призначив покарання у виді позбавлення волі на строк 6 років. Суд апеляційної інстанції залишив вирок без змін. Суд Касаційної інстанції частково погодився з аргументами сторони захисту, скасував рішення суду першої та апеляційної інстанції та закрив провадження у справі.</a:t>
            </a:r>
            <a:endParaRPr lang="en-US" sz="1400" dirty="0"/>
          </a:p>
          <a:p>
            <a:r>
              <a:rPr lang="uk-UA" sz="1400" dirty="0"/>
              <a:t> </a:t>
            </a:r>
            <a:endParaRPr lang="en-US" sz="1400" dirty="0"/>
          </a:p>
          <a:p>
            <a:r>
              <a:rPr lang="uk-UA" sz="1400" b="1" dirty="0"/>
              <a:t>Які питання аналізував Верховний Суд:</a:t>
            </a:r>
            <a:endParaRPr lang="en-US" sz="1400" dirty="0"/>
          </a:p>
          <a:p>
            <a:r>
              <a:rPr lang="uk-UA" sz="1400" dirty="0"/>
              <a:t>- реалізація права на перехресний допит потерпілої дитини (п.19-29);</a:t>
            </a:r>
            <a:endParaRPr lang="en-US" sz="1400" dirty="0"/>
          </a:p>
          <a:p>
            <a:r>
              <a:rPr lang="uk-UA" sz="1400" dirty="0"/>
              <a:t>- значення показань потерпілої для висновку про винуватість засудженого (п.30-34)</a:t>
            </a:r>
            <a:endParaRPr lang="en-US" sz="1400" dirty="0"/>
          </a:p>
          <a:p>
            <a:r>
              <a:rPr lang="uk-UA" sz="1400" dirty="0"/>
              <a:t>- допустимості позасудових показань потерпілої (п.35-48)</a:t>
            </a:r>
            <a:endParaRPr lang="en-US" sz="1400" dirty="0"/>
          </a:p>
          <a:p>
            <a:r>
              <a:rPr lang="uk-UA" sz="1400" dirty="0"/>
              <a:t>- опитування неналежним суб`єктом (п.49-57)</a:t>
            </a:r>
            <a:endParaRPr lang="en-US" sz="1400" dirty="0"/>
          </a:p>
          <a:p>
            <a:r>
              <a:rPr lang="uk-UA" sz="1400" dirty="0"/>
              <a:t>- забезпеченості належним чином прав Сторони Захисту іншими засобами реалізувати свої права (п. 58-88) </a:t>
            </a:r>
            <a:endParaRPr lang="en-US" sz="1400" dirty="0"/>
          </a:p>
          <a:p>
            <a:r>
              <a:rPr lang="uk-UA" sz="1400" dirty="0"/>
              <a:t>- прийнятності такого доказу як показання з чужих слів (п. 89-94)</a:t>
            </a:r>
            <a:endParaRPr lang="en-US" sz="1400" dirty="0"/>
          </a:p>
          <a:p>
            <a:r>
              <a:rPr lang="uk-UA" sz="1400" dirty="0"/>
              <a:t>- оцінки такого доказу, як «професійний висновок» психолога (п. 95-108)</a:t>
            </a:r>
            <a:endParaRPr lang="en-US" sz="1400" dirty="0"/>
          </a:p>
          <a:p>
            <a:r>
              <a:rPr lang="uk-UA" sz="1400" dirty="0"/>
              <a:t>- оцінки висновків експертів (п.109-119)</a:t>
            </a:r>
            <a:endParaRPr lang="en-US" sz="1400" dirty="0"/>
          </a:p>
          <a:p>
            <a:r>
              <a:rPr lang="uk-UA" sz="1400" dirty="0"/>
              <a:t>- доказів, наданих стороною захисту (п.120-129)</a:t>
            </a:r>
            <a:endParaRPr lang="en-US" sz="1400" dirty="0"/>
          </a:p>
          <a:p>
            <a:r>
              <a:rPr lang="uk-UA" sz="1400" dirty="0"/>
              <a:t>- нерелевантних обставин (п.130-134)</a:t>
            </a:r>
            <a:endParaRPr lang="en-US" sz="1400" dirty="0"/>
          </a:p>
          <a:p>
            <a:r>
              <a:rPr lang="uk-UA" sz="1400" dirty="0"/>
              <a:t>- порушення презумпції невинуватості (п.135-152)</a:t>
            </a:r>
            <a:endParaRPr lang="en-US" sz="1400" dirty="0"/>
          </a:p>
          <a:p>
            <a:r>
              <a:rPr lang="uk-UA" sz="1400" dirty="0"/>
              <a:t>та загальні висновки по справі (п. 154-159)</a:t>
            </a:r>
            <a:endParaRPr lang="en-US" sz="1400" dirty="0"/>
          </a:p>
          <a:p>
            <a:r>
              <a:rPr lang="uk-UA" sz="1400" b="1" dirty="0"/>
              <a:t> </a:t>
            </a:r>
            <a:endParaRPr lang="en-US" sz="1400" dirty="0"/>
          </a:p>
        </p:txBody>
      </p:sp>
    </p:spTree>
    <p:extLst>
      <p:ext uri="{BB962C8B-B14F-4D97-AF65-F5344CB8AC3E}">
        <p14:creationId xmlns:p14="http://schemas.microsoft.com/office/powerpoint/2010/main" val="179158718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0025" y="2728912"/>
            <a:ext cx="2971800" cy="1843089"/>
          </a:xfrm>
        </p:spPr>
        <p:txBody>
          <a:bodyPr/>
          <a:lstStyle/>
          <a:p>
            <a:r>
              <a:rPr lang="uk-UA" b="1" dirty="0" smtClean="0"/>
              <a:t>Реєстр </a:t>
            </a:r>
            <a:r>
              <a:rPr lang="uk-UA" b="1" dirty="0"/>
              <a:t>психологів</a:t>
            </a:r>
            <a:br>
              <a:rPr lang="uk-UA" b="1" dirty="0"/>
            </a:br>
            <a:endParaRPr lang="uk-UA" b="1" dirty="0"/>
          </a:p>
        </p:txBody>
      </p:sp>
      <p:sp>
        <p:nvSpPr>
          <p:cNvPr id="3" name="Объект 2"/>
          <p:cNvSpPr>
            <a:spLocks noGrp="1"/>
          </p:cNvSpPr>
          <p:nvPr>
            <p:ph idx="1"/>
          </p:nvPr>
        </p:nvSpPr>
        <p:spPr>
          <a:xfrm>
            <a:off x="2900363" y="428625"/>
            <a:ext cx="9029700" cy="6172200"/>
          </a:xfrm>
        </p:spPr>
        <p:style>
          <a:lnRef idx="2">
            <a:schemeClr val="accent1"/>
          </a:lnRef>
          <a:fillRef idx="1">
            <a:schemeClr val="lt1"/>
          </a:fillRef>
          <a:effectRef idx="0">
            <a:schemeClr val="accent1"/>
          </a:effectRef>
          <a:fontRef idx="minor">
            <a:schemeClr val="dk1"/>
          </a:fontRef>
        </p:style>
        <p:txBody>
          <a:bodyPr>
            <a:noAutofit/>
          </a:bodyPr>
          <a:lstStyle/>
          <a:p>
            <a:pPr marL="0" indent="0" algn="just">
              <a:lnSpc>
                <a:spcPct val="120000"/>
              </a:lnSpc>
              <a:spcBef>
                <a:spcPts val="0"/>
              </a:spcBef>
              <a:buNone/>
            </a:pPr>
            <a:r>
              <a:rPr lang="uk-UA" sz="1400" dirty="0"/>
              <a:t>7 лютого 2023 року підписано важливий для кожної дитини, яка зіткнулася із системою правосуддя, документ: Наказ, яким затверджується Порядок пілотного </a:t>
            </a:r>
            <a:r>
              <a:rPr lang="uk-UA" sz="1400" dirty="0" err="1"/>
              <a:t>проєкту</a:t>
            </a:r>
            <a:r>
              <a:rPr lang="uk-UA" sz="1400" dirty="0"/>
              <a:t> щодо залучення психологів до кримінальних проваджень за участю малолітніх, неповнолітніх осіб через регіональні центри з надання безоплатної вторинної правової допомоги. Наказ підписано Міністерством юстиції України, Міністерством внутрішніх справ України та Офісом Генерального прокурора</a:t>
            </a:r>
            <a:r>
              <a:rPr lang="uk-UA" sz="1400" dirty="0" smtClean="0"/>
              <a:t>.</a:t>
            </a:r>
          </a:p>
          <a:p>
            <a:pPr marL="0" indent="0" algn="just">
              <a:lnSpc>
                <a:spcPct val="120000"/>
              </a:lnSpc>
              <a:spcBef>
                <a:spcPts val="0"/>
              </a:spcBef>
              <a:buNone/>
            </a:pPr>
            <a:endParaRPr lang="uk-UA" sz="1400" dirty="0"/>
          </a:p>
          <a:p>
            <a:pPr marL="0" indent="0" algn="just">
              <a:lnSpc>
                <a:spcPct val="120000"/>
              </a:lnSpc>
              <a:spcBef>
                <a:spcPts val="0"/>
              </a:spcBef>
              <a:buNone/>
            </a:pPr>
            <a:r>
              <a:rPr lang="uk-UA" sz="1400" dirty="0"/>
              <a:t>📍 Пілотним </a:t>
            </a:r>
            <a:r>
              <a:rPr lang="uk-UA" sz="1400" dirty="0" err="1"/>
              <a:t>проєктом</a:t>
            </a:r>
            <a:r>
              <a:rPr lang="uk-UA" sz="1400" dirty="0"/>
              <a:t> передбачено, що відомості про психологів, які можуть залучатися у випадках, передбачених кримінальним процесуальним законодавством України, а також коли участь психолога відповідає найкращим інтересам дитини, містяться у відповідному Реєстрі психологів, який формується та ведеться Координаційним центром з надання правової допомоги у порядку, встановленому Міністерством юстиції України</a:t>
            </a:r>
            <a:r>
              <a:rPr lang="uk-UA" sz="1400" dirty="0" smtClean="0"/>
              <a:t>.</a:t>
            </a:r>
          </a:p>
          <a:p>
            <a:pPr marL="0" indent="0" algn="just">
              <a:lnSpc>
                <a:spcPct val="120000"/>
              </a:lnSpc>
              <a:spcBef>
                <a:spcPts val="0"/>
              </a:spcBef>
              <a:buNone/>
            </a:pPr>
            <a:endParaRPr lang="uk-UA" sz="1400" dirty="0"/>
          </a:p>
          <a:p>
            <a:pPr marL="0" indent="0" algn="just">
              <a:lnSpc>
                <a:spcPct val="120000"/>
              </a:lnSpc>
              <a:spcBef>
                <a:spcPts val="0"/>
              </a:spcBef>
              <a:buNone/>
            </a:pPr>
            <a:r>
              <a:rPr lang="uk-UA" sz="1400" dirty="0"/>
              <a:t>☝️ Наразі пілотний </a:t>
            </a:r>
            <a:r>
              <a:rPr lang="uk-UA" sz="1400" dirty="0" err="1"/>
              <a:t>проєкт</a:t>
            </a:r>
            <a:r>
              <a:rPr lang="uk-UA" sz="1400" dirty="0"/>
              <a:t> щодо залучення психологів до кримінальних проваджень за участю малолітніх, неповнолітніх осіб через регіональні центри з надання безоплатної вторинної правової допомоги буде першочергово впроваджуватись у Дніпропетровській, Житомирській, Івано-Франківській, Київській, Львівській, Одеській та Чернігівській областях та у місті Києві. </a:t>
            </a:r>
            <a:endParaRPr lang="uk-UA" sz="1400" dirty="0" smtClean="0"/>
          </a:p>
          <a:p>
            <a:pPr marL="0" indent="0" algn="just">
              <a:lnSpc>
                <a:spcPct val="120000"/>
              </a:lnSpc>
              <a:spcBef>
                <a:spcPts val="0"/>
              </a:spcBef>
              <a:buNone/>
            </a:pPr>
            <a:endParaRPr lang="uk-UA" sz="1400" dirty="0"/>
          </a:p>
          <a:p>
            <a:pPr marL="0" indent="0" algn="just">
              <a:lnSpc>
                <a:spcPct val="120000"/>
              </a:lnSpc>
              <a:spcBef>
                <a:spcPts val="0"/>
              </a:spcBef>
              <a:buNone/>
            </a:pPr>
            <a:r>
              <a:rPr lang="uk-UA" sz="1400" dirty="0"/>
              <a:t>ℹ️ Підготовка до запуску Реєстру почалась заздалегідь. Навесні  минулого року, у зв’язку з наслідками повномасштабного вторгнення російської федерації в Україну, було вирішено запустити Реєстр у </a:t>
            </a:r>
            <a:r>
              <a:rPr lang="uk-UA" sz="1400" dirty="0" err="1"/>
              <a:t>передпілотному</a:t>
            </a:r>
            <a:r>
              <a:rPr lang="uk-UA" sz="1400" dirty="0"/>
              <a:t> форматі, аби долучати психологів до кримінальних проваджень за участі дитини, зокрема і пов’язаних з воєнними злочинами. У межах декількох хвиль онлайн-тренінгів відповідне навчання пройшли кілька сотень психологів, які отримали знання та навички, необхідні для ефективної участі у процесуальних діях за участі дитини.</a:t>
            </a:r>
          </a:p>
          <a:p>
            <a:pPr marL="0" indent="0">
              <a:lnSpc>
                <a:spcPct val="120000"/>
              </a:lnSpc>
              <a:spcBef>
                <a:spcPts val="0"/>
              </a:spcBef>
              <a:buNone/>
            </a:pPr>
            <a:r>
              <a:rPr lang="uk-UA" sz="1100" dirty="0" smtClean="0"/>
              <a:t> </a:t>
            </a:r>
            <a:endParaRPr lang="uk-UA" sz="1100" dirty="0"/>
          </a:p>
        </p:txBody>
      </p:sp>
      <p:sp>
        <p:nvSpPr>
          <p:cNvPr id="5" name="TextBox 4"/>
          <p:cNvSpPr txBox="1"/>
          <p:nvPr/>
        </p:nvSpPr>
        <p:spPr>
          <a:xfrm>
            <a:off x="200025" y="4569500"/>
            <a:ext cx="2581275" cy="203132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dirty="0">
                <a:hlinkClick r:id="rId2"/>
              </a:rPr>
              <a:t>https://</a:t>
            </a:r>
            <a:r>
              <a:rPr lang="en-US" dirty="0" smtClean="0">
                <a:hlinkClick r:id="rId2"/>
              </a:rPr>
              <a:t>m.facebook.com/story.php?story_fbid=pfbid02asuMinGZZmATG1utikNdUVY3keBSg69KuKJJbnNDre83T3XybKKdh3p2xaLJ31m6l&amp;id=100069005476439</a:t>
            </a:r>
            <a:r>
              <a:rPr lang="uk-UA" dirty="0" smtClean="0"/>
              <a:t> </a:t>
            </a:r>
            <a:endParaRPr lang="uk-UA" dirty="0"/>
          </a:p>
        </p:txBody>
      </p:sp>
      <p:sp>
        <p:nvSpPr>
          <p:cNvPr id="6" name="TextBox 5"/>
          <p:cNvSpPr txBox="1"/>
          <p:nvPr/>
        </p:nvSpPr>
        <p:spPr>
          <a:xfrm>
            <a:off x="200025" y="932437"/>
            <a:ext cx="2105025" cy="64633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ru-RU" dirty="0" err="1" smtClean="0">
                <a:hlinkClick r:id="rId3"/>
              </a:rPr>
              <a:t>Посилання</a:t>
            </a:r>
            <a:r>
              <a:rPr lang="ru-RU" dirty="0" smtClean="0">
                <a:hlinkClick r:id="rId3"/>
              </a:rPr>
              <a:t> на ФБ </a:t>
            </a:r>
            <a:r>
              <a:rPr lang="ru-RU" dirty="0" err="1" smtClean="0">
                <a:hlinkClick r:id="rId3"/>
              </a:rPr>
              <a:t>сторінку</a:t>
            </a:r>
            <a:r>
              <a:rPr lang="ru-RU" dirty="0" smtClean="0">
                <a:hlinkClick r:id="rId3"/>
              </a:rPr>
              <a:t> МКР </a:t>
            </a:r>
            <a:endParaRPr lang="uk-UA" dirty="0"/>
          </a:p>
        </p:txBody>
      </p:sp>
    </p:spTree>
    <p:extLst>
      <p:ext uri="{BB962C8B-B14F-4D97-AF65-F5344CB8AC3E}">
        <p14:creationId xmlns:p14="http://schemas.microsoft.com/office/powerpoint/2010/main" val="222908879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695464"/>
            <a:ext cx="2947482" cy="2147999"/>
          </a:xfrm>
        </p:spPr>
        <p:txBody>
          <a:bodyPr/>
          <a:lstStyle/>
          <a:p>
            <a:r>
              <a:rPr lang="uk-UA" b="1" dirty="0" smtClean="0"/>
              <a:t>Реєстр </a:t>
            </a:r>
            <a:r>
              <a:rPr lang="uk-UA" b="1" dirty="0"/>
              <a:t>психологів</a:t>
            </a:r>
            <a:br>
              <a:rPr lang="uk-UA" b="1" dirty="0"/>
            </a:br>
            <a:endParaRPr lang="uk-UA" b="1" dirty="0"/>
          </a:p>
        </p:txBody>
      </p:sp>
      <p:sp>
        <p:nvSpPr>
          <p:cNvPr id="3" name="Объект 2"/>
          <p:cNvSpPr>
            <a:spLocks noGrp="1"/>
          </p:cNvSpPr>
          <p:nvPr>
            <p:ph idx="1"/>
          </p:nvPr>
        </p:nvSpPr>
        <p:spPr>
          <a:xfrm>
            <a:off x="2900363" y="171450"/>
            <a:ext cx="9029700" cy="6429375"/>
          </a:xfrm>
        </p:spPr>
        <p:style>
          <a:lnRef idx="2">
            <a:schemeClr val="accent1"/>
          </a:lnRef>
          <a:fillRef idx="1">
            <a:schemeClr val="lt1"/>
          </a:fillRef>
          <a:effectRef idx="0">
            <a:schemeClr val="accent1"/>
          </a:effectRef>
          <a:fontRef idx="minor">
            <a:schemeClr val="dk1"/>
          </a:fontRef>
        </p:style>
        <p:txBody>
          <a:bodyPr>
            <a:noAutofit/>
          </a:bodyPr>
          <a:lstStyle/>
          <a:p>
            <a:pPr marL="0" indent="0">
              <a:lnSpc>
                <a:spcPct val="120000"/>
              </a:lnSpc>
              <a:spcBef>
                <a:spcPts val="0"/>
              </a:spcBef>
              <a:buNone/>
            </a:pPr>
            <a:r>
              <a:rPr lang="uk-UA" sz="1400" dirty="0" smtClean="0"/>
              <a:t>💬 </a:t>
            </a:r>
            <a:r>
              <a:rPr lang="uk-UA" sz="1400" dirty="0"/>
              <a:t>«Реєстр впроваджується, у першу чергу, для того, щоб як найкраще захистити права дитини, врахувати її найкращі інтереси та ефективніше впровадити правосуддя, дружнього до дитини, в Україні. Такий підхід застосовується у більшості країн Європи і Україна також має відповідати цим стандартам. Підписання Наказу є дуже важливим кроком в цьому напрямі. Залучення психологів до процесуальних дій допоможе дітям уникнути повторного травмування та сприятиме захисту їхніх прав, а органам правопорядку та судам дасть можливість бути максимально ефективними і справедливими в кримінальному провадженні. Ми зробили дуже кропітку і не завжди просту роботу, тому я вітаю всіх причетних з підписанням цього надважливого документу і закликаю всіх продовжувати працювати так само наполегливо і в майбутньому на благо дітей», — прокоментував заступник Міністра юстиції, голова МКР, Олександр </a:t>
            </a:r>
            <a:r>
              <a:rPr lang="uk-UA" sz="1400" dirty="0" err="1"/>
              <a:t>Банчук</a:t>
            </a:r>
            <a:r>
              <a:rPr lang="uk-UA" sz="1400" dirty="0"/>
              <a:t>.</a:t>
            </a:r>
          </a:p>
          <a:p>
            <a:pPr marL="0" indent="0">
              <a:lnSpc>
                <a:spcPct val="120000"/>
              </a:lnSpc>
              <a:spcBef>
                <a:spcPts val="0"/>
              </a:spcBef>
              <a:buNone/>
            </a:pPr>
            <a:r>
              <a:rPr lang="uk-UA" sz="1400" dirty="0"/>
              <a:t>❗️ Отож, підписання вище зазначеного наказу — це важливий крок у впровадженні  цієї ініціативи. Водночас, вже триває робота й над подальшими кроками запуску Реєстру: розпочато створення онлайн-курсу для психологів, які будуть включені до Реєстру психологів; спеціальної онлайн-платформи, де психологи та інші суб’єкти захисту прав дитини зможуть знайти  багато цікавої та корисної інформації; методичних рекомендацій для регіональних центрів з надання безоплатної вторинної правової допомоги та психологів.</a:t>
            </a:r>
          </a:p>
          <a:p>
            <a:pPr marL="0" indent="0">
              <a:lnSpc>
                <a:spcPct val="120000"/>
              </a:lnSpc>
              <a:spcBef>
                <a:spcPts val="0"/>
              </a:spcBef>
              <a:buNone/>
            </a:pPr>
            <a:r>
              <a:rPr lang="uk-UA" sz="1400" dirty="0"/>
              <a:t>Детальніше з текстом Наказу можна ознайомитися тут: </a:t>
            </a:r>
            <a:r>
              <a:rPr lang="en-US" sz="1400" dirty="0">
                <a:hlinkClick r:id="rId2"/>
              </a:rPr>
              <a:t>http://surl.li/evwxh</a:t>
            </a:r>
            <a:r>
              <a:rPr lang="uk-UA" sz="1400" dirty="0"/>
              <a:t> </a:t>
            </a:r>
            <a:endParaRPr lang="uk-UA" sz="1400" dirty="0" smtClean="0"/>
          </a:p>
          <a:p>
            <a:pPr marL="0" indent="0">
              <a:lnSpc>
                <a:spcPct val="120000"/>
              </a:lnSpc>
              <a:spcBef>
                <a:spcPts val="0"/>
              </a:spcBef>
              <a:buNone/>
            </a:pPr>
            <a:endParaRPr lang="uk-UA" sz="1400" dirty="0"/>
          </a:p>
          <a:p>
            <a:pPr marL="0" indent="0">
              <a:lnSpc>
                <a:spcPct val="120000"/>
              </a:lnSpc>
              <a:spcBef>
                <a:spcPts val="0"/>
              </a:spcBef>
              <a:buNone/>
            </a:pPr>
            <a:r>
              <a:rPr lang="uk-UA" sz="1400" dirty="0"/>
              <a:t>Створення Реєстру — спільна ініціатива Міжвідомчої координаційної ради з питань правосуддя щодо неповнолітніх, Офісу Генерального прокурора України Офіс Генерального прокурора, Міністерства внутрішніх справ України Міністерство внутрішніх справ, Національної поліції України Національна поліція України, Міністерства юстиції України Міністерство юстиції України, Координаційного центру з надання безоплатної правової допомоги Безоплатна правова допомога та ГО «Всеукраїнський громадський центр «Волонтер» Всеукраїнський громадський Центр "Волонтер", що підтримана Представництвом Дитячого фонду ООН (ЮНІСЕФ) в Україні </a:t>
            </a:r>
            <a:r>
              <a:rPr lang="en-US" sz="1400" dirty="0"/>
              <a:t>UNICEF Ukraine.</a:t>
            </a:r>
            <a:endParaRPr lang="uk-UA" sz="1400" dirty="0"/>
          </a:p>
          <a:p>
            <a:pPr marL="0" indent="0">
              <a:lnSpc>
                <a:spcPct val="120000"/>
              </a:lnSpc>
              <a:spcBef>
                <a:spcPts val="0"/>
              </a:spcBef>
              <a:buNone/>
            </a:pPr>
            <a:r>
              <a:rPr lang="uk-UA" sz="1100" dirty="0" smtClean="0"/>
              <a:t> </a:t>
            </a:r>
            <a:endParaRPr lang="uk-UA" sz="1100" dirty="0"/>
          </a:p>
        </p:txBody>
      </p:sp>
    </p:spTree>
    <p:extLst>
      <p:ext uri="{BB962C8B-B14F-4D97-AF65-F5344CB8AC3E}">
        <p14:creationId xmlns:p14="http://schemas.microsoft.com/office/powerpoint/2010/main" val="297251048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2906" y="2766901"/>
            <a:ext cx="2947482" cy="1847962"/>
          </a:xfrm>
        </p:spPr>
        <p:txBody>
          <a:bodyPr/>
          <a:lstStyle/>
          <a:p>
            <a:r>
              <a:rPr lang="uk-UA" b="1" dirty="0" smtClean="0"/>
              <a:t>Реєстр </a:t>
            </a:r>
            <a:r>
              <a:rPr lang="uk-UA" b="1" dirty="0"/>
              <a:t>психологів</a:t>
            </a:r>
            <a:br>
              <a:rPr lang="uk-UA" b="1" dirty="0"/>
            </a:br>
            <a:endParaRPr lang="uk-UA" b="1" dirty="0"/>
          </a:p>
        </p:txBody>
      </p:sp>
      <p:pic>
        <p:nvPicPr>
          <p:cNvPr id="5" name="Объект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828925" y="215375"/>
            <a:ext cx="9084871" cy="6427250"/>
          </a:xfrm>
        </p:spPr>
      </p:pic>
    </p:spTree>
    <p:extLst>
      <p:ext uri="{BB962C8B-B14F-4D97-AF65-F5344CB8AC3E}">
        <p14:creationId xmlns:p14="http://schemas.microsoft.com/office/powerpoint/2010/main" val="113042594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xfrm>
            <a:off x="844731" y="2342606"/>
            <a:ext cx="3545097" cy="1697249"/>
          </a:xfrm>
        </p:spPr>
        <p:txBody>
          <a:bodyPr>
            <a:normAutofit fontScale="90000"/>
          </a:bodyPr>
          <a:lstStyle/>
          <a:p>
            <a:pPr lvl="0"/>
            <a:r>
              <a:rPr lang="uk-UA" dirty="0" smtClean="0"/>
              <a:t>ОБОВ'ЯЗОК ІНФОРМУВАТИ КЛІЄНТА </a:t>
            </a:r>
            <a:br>
              <a:rPr lang="uk-UA" dirty="0" smtClean="0"/>
            </a:br>
            <a:r>
              <a:rPr lang="uk-UA" dirty="0" smtClean="0"/>
              <a:t>(ст.26 ПАЕ)</a:t>
            </a:r>
            <a:endParaRPr lang="ru-RU" dirty="0"/>
          </a:p>
        </p:txBody>
      </p:sp>
      <p:graphicFrame>
        <p:nvGraphicFramePr>
          <p:cNvPr id="7" name="Объект 6"/>
          <p:cNvGraphicFramePr>
            <a:graphicFrameLocks noGrp="1"/>
          </p:cNvGraphicFramePr>
          <p:nvPr>
            <p:ph idx="1"/>
            <p:extLst>
              <p:ext uri="{D42A27DB-BD31-4B8C-83A1-F6EECF244321}">
                <p14:modId xmlns:p14="http://schemas.microsoft.com/office/powerpoint/2010/main" val="1441006688"/>
              </p:ext>
            </p:extLst>
          </p:nvPr>
        </p:nvGraphicFramePr>
        <p:xfrm>
          <a:off x="3867150" y="868363"/>
          <a:ext cx="7315200" cy="51212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0493653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xfrm>
            <a:off x="949234" y="2377439"/>
            <a:ext cx="3458010" cy="2234205"/>
          </a:xfrm>
        </p:spPr>
        <p:txBody>
          <a:bodyPr>
            <a:normAutofit fontScale="90000"/>
          </a:bodyPr>
          <a:lstStyle/>
          <a:p>
            <a:pPr lvl="0"/>
            <a:r>
              <a:rPr lang="uk-UA" sz="2400" dirty="0" smtClean="0"/>
              <a:t>ЕТИЧНІ АСПЕКТИ ВІДНОСИН АДВОКАТА З НЕДІЄЗДАТНИМ (ОБМЕЖЕНО, ЧАСТКОВО ДІЄЗДАТНИМ) КЛІЄНТОМ </a:t>
            </a:r>
            <a:r>
              <a:rPr lang="uk-UA" dirty="0" smtClean="0"/>
              <a:t>(ст.37 ПАЕ)</a:t>
            </a:r>
            <a:endParaRPr lang="ru-RU" dirty="0"/>
          </a:p>
        </p:txBody>
      </p:sp>
      <p:graphicFrame>
        <p:nvGraphicFramePr>
          <p:cNvPr id="7" name="Схема 6"/>
          <p:cNvGraphicFramePr/>
          <p:nvPr>
            <p:extLst>
              <p:ext uri="{D42A27DB-BD31-4B8C-83A1-F6EECF244321}">
                <p14:modId xmlns:p14="http://schemas.microsoft.com/office/powerpoint/2010/main" val="2527265841"/>
              </p:ext>
            </p:extLst>
          </p:nvPr>
        </p:nvGraphicFramePr>
        <p:xfrm>
          <a:off x="4841966" y="367741"/>
          <a:ext cx="6836228" cy="62594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499461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93449DA8-89DE-4822-B47E-BC0884B2DFF8}"/>
              </a:ext>
            </a:extLst>
          </p:cNvPr>
          <p:cNvSpPr txBox="1"/>
          <p:nvPr/>
        </p:nvSpPr>
        <p:spPr>
          <a:xfrm>
            <a:off x="0" y="631894"/>
            <a:ext cx="9144257" cy="646331"/>
          </a:xfrm>
          <a:prstGeom prst="rect">
            <a:avLst/>
          </a:prstGeom>
          <a:noFill/>
        </p:spPr>
        <p:txBody>
          <a:bodyPr wrap="square" rtlCol="0">
            <a:spAutoFit/>
          </a:bodyPr>
          <a:lstStyle/>
          <a:p>
            <a:pPr algn="r"/>
            <a:r>
              <a:rPr lang="uk-UA" sz="3600" b="1" dirty="0" smtClean="0">
                <a:latin typeface="+mj-lt"/>
              </a:rPr>
              <a:t>Сьогодні ми з Вами поговоримо про:</a:t>
            </a:r>
          </a:p>
        </p:txBody>
      </p:sp>
      <p:graphicFrame>
        <p:nvGraphicFramePr>
          <p:cNvPr id="3" name="Схема 2"/>
          <p:cNvGraphicFramePr/>
          <p:nvPr>
            <p:extLst>
              <p:ext uri="{D42A27DB-BD31-4B8C-83A1-F6EECF244321}">
                <p14:modId xmlns:p14="http://schemas.microsoft.com/office/powerpoint/2010/main" val="2180582971"/>
              </p:ext>
            </p:extLst>
          </p:nvPr>
        </p:nvGraphicFramePr>
        <p:xfrm>
          <a:off x="924560" y="1278225"/>
          <a:ext cx="10342880" cy="52706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93449DA8-89DE-4822-B47E-BC0884B2DFF8}"/>
              </a:ext>
            </a:extLst>
          </p:cNvPr>
          <p:cNvSpPr txBox="1"/>
          <p:nvPr/>
        </p:nvSpPr>
        <p:spPr>
          <a:xfrm>
            <a:off x="2401261" y="5334673"/>
            <a:ext cx="5257928" cy="461665"/>
          </a:xfrm>
          <a:prstGeom prst="rect">
            <a:avLst/>
          </a:prstGeom>
          <a:noFill/>
        </p:spPr>
        <p:txBody>
          <a:bodyPr wrap="square" rtlCol="0">
            <a:spAutoFit/>
          </a:bodyPr>
          <a:lstStyle/>
          <a:p>
            <a:pPr algn="r"/>
            <a:r>
              <a:rPr lang="uk-UA" sz="2400" b="1" dirty="0" smtClean="0">
                <a:latin typeface="+mj-lt"/>
              </a:rPr>
              <a:t>(і у нас з Вами на це є 120 хв)</a:t>
            </a:r>
            <a:endParaRPr lang="en-GB" sz="2400" b="1" dirty="0">
              <a:latin typeface="+mj-lt"/>
            </a:endParaRPr>
          </a:p>
        </p:txBody>
      </p:sp>
    </p:spTree>
    <p:extLst>
      <p:ext uri="{BB962C8B-B14F-4D97-AF65-F5344CB8AC3E}">
        <p14:creationId xmlns:p14="http://schemas.microsoft.com/office/powerpoint/2010/main" val="152000726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8"/>
          <p:cNvSpPr>
            <a:spLocks noGrp="1"/>
          </p:cNvSpPr>
          <p:nvPr>
            <p:ph type="title"/>
          </p:nvPr>
        </p:nvSpPr>
        <p:spPr>
          <a:xfrm>
            <a:off x="3137262" y="3417043"/>
            <a:ext cx="8813075" cy="870858"/>
          </a:xfrm>
        </p:spPr>
        <p:txBody>
          <a:bodyPr>
            <a:normAutofit/>
          </a:bodyPr>
          <a:lstStyle/>
          <a:p>
            <a:pPr lvl="0"/>
            <a:r>
              <a:rPr lang="uk-UA" sz="2800" dirty="0"/>
              <a:t>Міжнародні стандарти у взаємодії з дитиною-клієнтом</a:t>
            </a:r>
          </a:p>
        </p:txBody>
      </p:sp>
      <p:sp>
        <p:nvSpPr>
          <p:cNvPr id="3" name="Текст 2"/>
          <p:cNvSpPr>
            <a:spLocks noGrp="1"/>
          </p:cNvSpPr>
          <p:nvPr>
            <p:ph type="body" idx="1"/>
          </p:nvPr>
        </p:nvSpPr>
        <p:spPr>
          <a:xfrm>
            <a:off x="3642360" y="4287901"/>
            <a:ext cx="7315200" cy="914400"/>
          </a:xfrm>
        </p:spPr>
        <p:txBody>
          <a:bodyPr/>
          <a:lstStyle/>
          <a:p>
            <a:r>
              <a:rPr lang="uk-UA" dirty="0" smtClean="0"/>
              <a:t>Через призму ПРАВИЛ АДВОКАТСЬКОЇ ЕТИКИ</a:t>
            </a:r>
            <a:endParaRPr lang="uk-UA" dirty="0"/>
          </a:p>
        </p:txBody>
      </p:sp>
      <p:sp>
        <p:nvSpPr>
          <p:cNvPr id="6" name="Номер слайда 5"/>
          <p:cNvSpPr>
            <a:spLocks noGrp="1"/>
          </p:cNvSpPr>
          <p:nvPr>
            <p:ph type="sldNum" sz="quarter" idx="12"/>
          </p:nvPr>
        </p:nvSpPr>
        <p:spPr/>
        <p:txBody>
          <a:bodyPr/>
          <a:lstStyle/>
          <a:p>
            <a:fld id="{42782948-4DBE-204D-AB9E-B65E067054AE}" type="slidenum">
              <a:rPr lang="en-US" smtClean="0"/>
              <a:pPr/>
              <a:t>30</a:t>
            </a:fld>
            <a:endParaRPr lang="en-US"/>
          </a:p>
        </p:txBody>
      </p:sp>
      <p:sp>
        <p:nvSpPr>
          <p:cNvPr id="7" name="Заголовок 8"/>
          <p:cNvSpPr txBox="1">
            <a:spLocks/>
          </p:cNvSpPr>
          <p:nvPr/>
        </p:nvSpPr>
        <p:spPr>
          <a:xfrm>
            <a:off x="2743200" y="2286001"/>
            <a:ext cx="5486400" cy="584775"/>
          </a:xfrm>
          <a:prstGeom prst="rect">
            <a:avLst/>
          </a:prstGeom>
        </p:spPr>
        <p:txBody>
          <a:bodyPr vert="horz" wrap="square" lIns="91440" tIns="45720" rIns="91440" bIns="45720" rtlCol="0" anchor="t" anchorCtr="0">
            <a:spAutoFit/>
          </a:bodyPr>
          <a:lstStyle>
            <a:lvl1pPr algn="l" defTabSz="457200" rtl="0" eaLnBrk="1" latinLnBrk="0" hangingPunct="1">
              <a:spcBef>
                <a:spcPct val="0"/>
              </a:spcBef>
              <a:buNone/>
              <a:defRPr sz="3200" b="0" i="0" kern="1200">
                <a:solidFill>
                  <a:srgbClr val="FFFFFF"/>
                </a:solidFill>
                <a:latin typeface="Gill Sans MT"/>
                <a:ea typeface="+mj-ea"/>
                <a:cs typeface="Gill Sans MT"/>
              </a:defRPr>
            </a:lvl1pPr>
          </a:lstStyle>
          <a:p>
            <a:r>
              <a:rPr lang="uk-UA" dirty="0"/>
              <a:t> </a:t>
            </a:r>
          </a:p>
        </p:txBody>
      </p:sp>
    </p:spTree>
    <p:extLst>
      <p:ext uri="{BB962C8B-B14F-4D97-AF65-F5344CB8AC3E}">
        <p14:creationId xmlns:p14="http://schemas.microsoft.com/office/powerpoint/2010/main" val="144852446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idx="4294967295"/>
          </p:nvPr>
        </p:nvSpPr>
        <p:spPr>
          <a:xfrm>
            <a:off x="182880" y="287383"/>
            <a:ext cx="6696891" cy="1018404"/>
          </a:xfrm>
        </p:spPr>
        <p:txBody>
          <a:bodyPr>
            <a:normAutofit/>
          </a:bodyPr>
          <a:lstStyle/>
          <a:p>
            <a:r>
              <a:rPr lang="uk-UA" sz="3200" b="1" dirty="0" smtClean="0"/>
              <a:t>Види міжнародних стандартів:</a:t>
            </a:r>
            <a:endParaRPr lang="uk-UA" sz="3200" b="1" dirty="0"/>
          </a:p>
        </p:txBody>
      </p:sp>
      <p:graphicFrame>
        <p:nvGraphicFramePr>
          <p:cNvPr id="7" name="Объект 6"/>
          <p:cNvGraphicFramePr>
            <a:graphicFrameLocks noGrp="1"/>
          </p:cNvGraphicFramePr>
          <p:nvPr>
            <p:ph idx="4294967295"/>
            <p:extLst>
              <p:ext uri="{D42A27DB-BD31-4B8C-83A1-F6EECF244321}">
                <p14:modId xmlns:p14="http://schemas.microsoft.com/office/powerpoint/2010/main" val="1796764648"/>
              </p:ext>
            </p:extLst>
          </p:nvPr>
        </p:nvGraphicFramePr>
        <p:xfrm>
          <a:off x="1455104" y="1741714"/>
          <a:ext cx="10414680" cy="48935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0186199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Схема 2"/>
          <p:cNvGraphicFramePr/>
          <p:nvPr>
            <p:extLst>
              <p:ext uri="{D42A27DB-BD31-4B8C-83A1-F6EECF244321}">
                <p14:modId xmlns:p14="http://schemas.microsoft.com/office/powerpoint/2010/main" val="381238138"/>
              </p:ext>
            </p:extLst>
          </p:nvPr>
        </p:nvGraphicFramePr>
        <p:xfrm>
          <a:off x="783772" y="644434"/>
          <a:ext cx="11190514" cy="58695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246784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Схема 2"/>
          <p:cNvGraphicFramePr/>
          <p:nvPr>
            <p:extLst>
              <p:ext uri="{D42A27DB-BD31-4B8C-83A1-F6EECF244321}">
                <p14:modId xmlns:p14="http://schemas.microsoft.com/office/powerpoint/2010/main" val="1626920239"/>
              </p:ext>
            </p:extLst>
          </p:nvPr>
        </p:nvGraphicFramePr>
        <p:xfrm>
          <a:off x="505097" y="522514"/>
          <a:ext cx="11460480" cy="61221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3203276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хема 4"/>
          <p:cNvGraphicFramePr/>
          <p:nvPr>
            <p:extLst>
              <p:ext uri="{D42A27DB-BD31-4B8C-83A1-F6EECF244321}">
                <p14:modId xmlns:p14="http://schemas.microsoft.com/office/powerpoint/2010/main" val="4093971992"/>
              </p:ext>
            </p:extLst>
          </p:nvPr>
        </p:nvGraphicFramePr>
        <p:xfrm>
          <a:off x="917218" y="380679"/>
          <a:ext cx="5109113" cy="63593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Схема 5"/>
          <p:cNvGraphicFramePr/>
          <p:nvPr>
            <p:extLst>
              <p:ext uri="{D42A27DB-BD31-4B8C-83A1-F6EECF244321}">
                <p14:modId xmlns:p14="http://schemas.microsoft.com/office/powerpoint/2010/main" val="822822090"/>
              </p:ext>
            </p:extLst>
          </p:nvPr>
        </p:nvGraphicFramePr>
        <p:xfrm>
          <a:off x="6026331" y="864485"/>
          <a:ext cx="5895703" cy="539175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70518672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p:cNvGraphicFramePr/>
          <p:nvPr>
            <p:extLst>
              <p:ext uri="{D42A27DB-BD31-4B8C-83A1-F6EECF244321}">
                <p14:modId xmlns:p14="http://schemas.microsoft.com/office/powerpoint/2010/main" val="4268649122"/>
              </p:ext>
            </p:extLst>
          </p:nvPr>
        </p:nvGraphicFramePr>
        <p:xfrm>
          <a:off x="1907177" y="714102"/>
          <a:ext cx="9840686" cy="55560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8494078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Схема 2"/>
          <p:cNvGraphicFramePr/>
          <p:nvPr>
            <p:extLst>
              <p:ext uri="{D42A27DB-BD31-4B8C-83A1-F6EECF244321}">
                <p14:modId xmlns:p14="http://schemas.microsoft.com/office/powerpoint/2010/main" val="3745410253"/>
              </p:ext>
            </p:extLst>
          </p:nvPr>
        </p:nvGraphicFramePr>
        <p:xfrm>
          <a:off x="644433" y="2725784"/>
          <a:ext cx="10894423" cy="39919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Схема 3"/>
          <p:cNvGraphicFramePr/>
          <p:nvPr>
            <p:extLst>
              <p:ext uri="{D42A27DB-BD31-4B8C-83A1-F6EECF244321}">
                <p14:modId xmlns:p14="http://schemas.microsoft.com/office/powerpoint/2010/main" val="717401975"/>
              </p:ext>
            </p:extLst>
          </p:nvPr>
        </p:nvGraphicFramePr>
        <p:xfrm>
          <a:off x="644432" y="252549"/>
          <a:ext cx="10894423" cy="247323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03031377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Схема 2"/>
          <p:cNvGraphicFramePr/>
          <p:nvPr>
            <p:extLst>
              <p:ext uri="{D42A27DB-BD31-4B8C-83A1-F6EECF244321}">
                <p14:modId xmlns:p14="http://schemas.microsoft.com/office/powerpoint/2010/main" val="3337425912"/>
              </p:ext>
            </p:extLst>
          </p:nvPr>
        </p:nvGraphicFramePr>
        <p:xfrm>
          <a:off x="618308" y="367937"/>
          <a:ext cx="8665029" cy="62440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3651544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хема 4"/>
          <p:cNvGraphicFramePr/>
          <p:nvPr>
            <p:extLst>
              <p:ext uri="{D42A27DB-BD31-4B8C-83A1-F6EECF244321}">
                <p14:modId xmlns:p14="http://schemas.microsoft.com/office/powerpoint/2010/main" val="88164644"/>
              </p:ext>
            </p:extLst>
          </p:nvPr>
        </p:nvGraphicFramePr>
        <p:xfrm>
          <a:off x="757644" y="209006"/>
          <a:ext cx="11129555" cy="24558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Прямоугольник 1"/>
          <p:cNvSpPr/>
          <p:nvPr/>
        </p:nvSpPr>
        <p:spPr>
          <a:xfrm>
            <a:off x="757644" y="2305746"/>
            <a:ext cx="11129553" cy="433965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indent="450215" algn="just">
              <a:lnSpc>
                <a:spcPct val="115000"/>
              </a:lnSpc>
              <a:spcAft>
                <a:spcPts val="0"/>
              </a:spcAft>
            </a:pPr>
            <a:r>
              <a:rPr lang="uk-UA" sz="1600" b="1" dirty="0" smtClean="0">
                <a:latin typeface="+mj-lt"/>
                <a:ea typeface="Calibri" panose="020F0502020204030204" pitchFamily="34" charset="0"/>
                <a:cs typeface="Arial" panose="020B0604020202020204" pitchFamily="34" charset="0"/>
              </a:rPr>
              <a:t>Права </a:t>
            </a:r>
            <a:r>
              <a:rPr lang="uk-UA" sz="1600" b="1" dirty="0" err="1">
                <a:latin typeface="+mj-lt"/>
                <a:ea typeface="Calibri" panose="020F0502020204030204" pitchFamily="34" charset="0"/>
                <a:cs typeface="Arial" panose="020B0604020202020204" pitchFamily="34" charset="0"/>
              </a:rPr>
              <a:t>дітеи</a:t>
            </a:r>
            <a:r>
              <a:rPr lang="uk-UA" sz="1600" b="1" dirty="0">
                <a:latin typeface="+mj-lt"/>
                <a:ea typeface="Calibri" panose="020F0502020204030204" pitchFamily="34" charset="0"/>
                <a:cs typeface="Arial" panose="020B0604020202020204" pitchFamily="34" charset="0"/>
              </a:rPr>
              <a:t>̆ повинні забезпечуватись без </a:t>
            </a:r>
            <a:r>
              <a:rPr lang="uk-UA" sz="1600" b="1" dirty="0" err="1">
                <a:latin typeface="+mj-lt"/>
                <a:ea typeface="Calibri" panose="020F0502020204030204" pitchFamily="34" charset="0"/>
                <a:cs typeface="Arial" panose="020B0604020202020204" pitchFamily="34" charset="0"/>
              </a:rPr>
              <a:t>жодноі</a:t>
            </a:r>
            <a:r>
              <a:rPr lang="uk-UA" sz="1600" b="1" dirty="0">
                <a:latin typeface="+mj-lt"/>
                <a:ea typeface="Calibri" panose="020F0502020204030204" pitchFamily="34" charset="0"/>
                <a:cs typeface="Arial" panose="020B0604020202020204" pitchFamily="34" charset="0"/>
              </a:rPr>
              <a:t>̈ </a:t>
            </a:r>
            <a:r>
              <a:rPr lang="uk-UA" sz="1600" b="1" dirty="0" err="1">
                <a:latin typeface="+mj-lt"/>
                <a:ea typeface="Calibri" panose="020F0502020204030204" pitchFamily="34" charset="0"/>
                <a:cs typeface="Arial" panose="020B0604020202020204" pitchFamily="34" charset="0"/>
              </a:rPr>
              <a:t>дискримінаціі</a:t>
            </a:r>
            <a:r>
              <a:rPr lang="uk-UA" sz="1600" b="1" dirty="0">
                <a:latin typeface="+mj-lt"/>
                <a:ea typeface="Calibri" panose="020F0502020204030204" pitchFamily="34" charset="0"/>
                <a:cs typeface="Arial" panose="020B0604020202020204" pitchFamily="34" charset="0"/>
              </a:rPr>
              <a:t>̈ незалежно від раси, кольору шкіри, статі, мови, релігії, політичних або інших переконань, національного, етнічного або соціального походження, майнового стану, стану здоров'я і народження дитини, її батьків чи законних опікунів або яких-небудь інших обставин.</a:t>
            </a:r>
            <a:endParaRPr lang="en-US" sz="1600" b="1" dirty="0">
              <a:latin typeface="+mj-lt"/>
              <a:ea typeface="Calibri" panose="020F0502020204030204" pitchFamily="34" charset="0"/>
              <a:cs typeface="Arial" panose="020B0604020202020204" pitchFamily="34" charset="0"/>
            </a:endParaRPr>
          </a:p>
          <a:p>
            <a:pPr indent="450215" algn="just">
              <a:lnSpc>
                <a:spcPct val="115000"/>
              </a:lnSpc>
              <a:spcAft>
                <a:spcPts val="0"/>
              </a:spcAft>
            </a:pPr>
            <a:r>
              <a:rPr lang="uk-UA" sz="1600" dirty="0">
                <a:latin typeface="+mj-lt"/>
                <a:ea typeface="Calibri" panose="020F0502020204030204" pitchFamily="34" charset="0"/>
                <a:cs typeface="Arial" panose="020B0604020202020204" pitchFamily="34" charset="0"/>
              </a:rPr>
              <a:t>Даний принцип, </a:t>
            </a:r>
            <a:r>
              <a:rPr lang="uk-UA" sz="1600" dirty="0" smtClean="0">
                <a:latin typeface="+mj-lt"/>
                <a:ea typeface="Calibri" panose="020F0502020204030204" pitchFamily="34" charset="0"/>
                <a:cs typeface="Arial" panose="020B0604020202020204" pitchFamily="34" charset="0"/>
              </a:rPr>
              <a:t>закріплений </a:t>
            </a:r>
            <a:r>
              <a:rPr lang="uk-UA" sz="1600" dirty="0">
                <a:latin typeface="+mj-lt"/>
                <a:ea typeface="Calibri" panose="020F0502020204030204" pitchFamily="34" charset="0"/>
                <a:cs typeface="Arial" panose="020B0604020202020204" pitchFamily="34" charset="0"/>
              </a:rPr>
              <a:t>у ст. 2 Конвенції про права дитини,   має три </a:t>
            </a:r>
            <a:r>
              <a:rPr lang="uk-UA" sz="1600" dirty="0" smtClean="0">
                <a:latin typeface="+mj-lt"/>
                <a:ea typeface="Calibri" panose="020F0502020204030204" pitchFamily="34" charset="0"/>
                <a:cs typeface="Arial" panose="020B0604020202020204" pitchFamily="34" charset="0"/>
              </a:rPr>
              <a:t>аспекти</a:t>
            </a:r>
            <a:r>
              <a:rPr lang="uk-UA" sz="1600" dirty="0">
                <a:latin typeface="+mj-lt"/>
                <a:ea typeface="Calibri" panose="020F0502020204030204" pitchFamily="34" charset="0"/>
                <a:cs typeface="Arial" panose="020B0604020202020204" pitchFamily="34" charset="0"/>
              </a:rPr>
              <a:t>:</a:t>
            </a:r>
            <a:endParaRPr lang="uk-UA" sz="1600" dirty="0" smtClean="0">
              <a:latin typeface="+mj-lt"/>
              <a:ea typeface="Calibri" panose="020F0502020204030204" pitchFamily="34" charset="0"/>
              <a:cs typeface="Arial" panose="020B0604020202020204" pitchFamily="34" charset="0"/>
            </a:endParaRPr>
          </a:p>
          <a:p>
            <a:pPr indent="450215" algn="just">
              <a:lnSpc>
                <a:spcPct val="115000"/>
              </a:lnSpc>
              <a:spcAft>
                <a:spcPts val="0"/>
              </a:spcAft>
            </a:pPr>
            <a:r>
              <a:rPr lang="uk-UA" sz="1600" dirty="0" smtClean="0">
                <a:latin typeface="+mj-lt"/>
                <a:ea typeface="Calibri" panose="020F0502020204030204" pitchFamily="34" charset="0"/>
                <a:cs typeface="Arial" panose="020B0604020202020204" pitchFamily="34" charset="0"/>
              </a:rPr>
              <a:t>По-перше</a:t>
            </a:r>
            <a:r>
              <a:rPr lang="uk-UA" sz="1600" dirty="0">
                <a:latin typeface="+mj-lt"/>
                <a:ea typeface="Calibri" panose="020F0502020204030204" pitchFamily="34" charset="0"/>
                <a:cs typeface="Arial" panose="020B0604020202020204" pitchFamily="34" charset="0"/>
              </a:rPr>
              <a:t>, загальний захист від дискримінації означає, що дітей необхідно захищати від всіх її форм на всіх стадіях здійснення провадження. </a:t>
            </a:r>
            <a:endParaRPr lang="uk-UA" sz="1600" dirty="0" smtClean="0">
              <a:latin typeface="+mj-lt"/>
              <a:ea typeface="Calibri" panose="020F0502020204030204" pitchFamily="34" charset="0"/>
              <a:cs typeface="Arial" panose="020B0604020202020204" pitchFamily="34" charset="0"/>
            </a:endParaRPr>
          </a:p>
          <a:p>
            <a:pPr indent="450215" algn="just">
              <a:lnSpc>
                <a:spcPct val="115000"/>
              </a:lnSpc>
              <a:spcAft>
                <a:spcPts val="0"/>
              </a:spcAft>
            </a:pPr>
            <a:r>
              <a:rPr lang="uk-UA" sz="1600" dirty="0" smtClean="0">
                <a:latin typeface="+mj-lt"/>
                <a:ea typeface="Calibri" panose="020F0502020204030204" pitchFamily="34" charset="0"/>
                <a:cs typeface="Arial" panose="020B0604020202020204" pitchFamily="34" charset="0"/>
              </a:rPr>
              <a:t>По-друге</a:t>
            </a:r>
            <a:r>
              <a:rPr lang="uk-UA" sz="1600" dirty="0">
                <a:latin typeface="+mj-lt"/>
                <a:ea typeface="Calibri" panose="020F0502020204030204" pitchFamily="34" charset="0"/>
                <a:cs typeface="Arial" panose="020B0604020202020204" pitchFamily="34" charset="0"/>
              </a:rPr>
              <a:t>, застосовування принципу недискримінації, не означає, що до дітей треба ставитися як до дорослих, не визнаючи їх особливих потреб. Навпаки, міжнародне право підкреслює необхідність посиленого захисту прав дітей, особливо тих, які знаходяться у найбільш уразливому становищі, наприклад, дітей мігрантів, дітей-біженців, дітей-шукачів притулку, дітей ВПО, дітей без супроводу, дітей-інвалідів, безпритульних дітей та дітей вулиці, дітей-ромів та дітей, що перебувають у спеціалізованих закладах. </a:t>
            </a:r>
            <a:endParaRPr lang="uk-UA" sz="1600" dirty="0" smtClean="0">
              <a:latin typeface="+mj-lt"/>
              <a:ea typeface="Calibri" panose="020F0502020204030204" pitchFamily="34" charset="0"/>
              <a:cs typeface="Arial" panose="020B0604020202020204" pitchFamily="34" charset="0"/>
            </a:endParaRPr>
          </a:p>
          <a:p>
            <a:pPr indent="450215" algn="just">
              <a:lnSpc>
                <a:spcPct val="115000"/>
              </a:lnSpc>
              <a:spcAft>
                <a:spcPts val="0"/>
              </a:spcAft>
            </a:pPr>
            <a:r>
              <a:rPr lang="uk-UA" sz="1600" dirty="0" smtClean="0">
                <a:latin typeface="+mj-lt"/>
                <a:ea typeface="Calibri" panose="020F0502020204030204" pitchFamily="34" charset="0"/>
                <a:cs typeface="Arial" panose="020B0604020202020204" pitchFamily="34" charset="0"/>
              </a:rPr>
              <a:t>По-третє</a:t>
            </a:r>
            <a:r>
              <a:rPr lang="uk-UA" sz="1600" dirty="0">
                <a:latin typeface="+mj-lt"/>
                <a:ea typeface="Calibri" panose="020F0502020204030204" pitchFamily="34" charset="0"/>
                <a:cs typeface="Arial" panose="020B0604020202020204" pitchFamily="34" charset="0"/>
              </a:rPr>
              <a:t>, малий вік дитини не може вважатися достатньою підставою для визнання свідчень та показань дитини недійсними або недостовірними. Встановлюючи здатність  дитини давати свідчення, необхідно виходити зі ступеню її зрілості та здатності оцінювати ситуацію, розуміти питання та давати на них відповіді.</a:t>
            </a:r>
            <a:endParaRPr lang="en-US" sz="1600" dirty="0">
              <a:effectLst/>
              <a:latin typeface="+mj-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80491760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01190" y="1184365"/>
            <a:ext cx="11146970" cy="550920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indent="450215" algn="just"/>
            <a:r>
              <a:rPr lang="uk-UA" u="sng" dirty="0">
                <a:latin typeface="+mj-lt"/>
                <a:ea typeface="Calibri" panose="020F0502020204030204" pitchFamily="34" charset="0"/>
                <a:cs typeface="Arial" panose="020B0604020202020204" pitchFamily="34" charset="0"/>
              </a:rPr>
              <a:t>Дія </a:t>
            </a:r>
            <a:r>
              <a:rPr lang="uk-UA" u="sng" dirty="0" smtClean="0">
                <a:latin typeface="+mj-lt"/>
                <a:ea typeface="Calibri" panose="020F0502020204030204" pitchFamily="34" charset="0"/>
                <a:cs typeface="Arial" panose="020B0604020202020204" pitchFamily="34" charset="0"/>
              </a:rPr>
              <a:t>стандарту (принципу) </a:t>
            </a:r>
            <a:r>
              <a:rPr lang="uk-UA" u="sng" dirty="0">
                <a:latin typeface="+mj-lt"/>
                <a:ea typeface="Calibri" panose="020F0502020204030204" pitchFamily="34" charset="0"/>
                <a:cs typeface="Arial" panose="020B0604020202020204" pitchFamily="34" charset="0"/>
              </a:rPr>
              <a:t>захисту від дискримінації стосовно дітей на практиці</a:t>
            </a:r>
            <a:r>
              <a:rPr lang="uk-UA" u="sng" dirty="0" smtClean="0">
                <a:latin typeface="+mj-lt"/>
                <a:ea typeface="Calibri" panose="020F0502020204030204" pitchFamily="34" charset="0"/>
                <a:cs typeface="Arial" panose="020B0604020202020204" pitchFamily="34" charset="0"/>
              </a:rPr>
              <a:t>:</a:t>
            </a:r>
          </a:p>
          <a:p>
            <a:pPr indent="450215" algn="just"/>
            <a:endParaRPr lang="en-US" sz="1600" dirty="0">
              <a:latin typeface="+mj-lt"/>
              <a:ea typeface="Calibri" panose="020F0502020204030204" pitchFamily="34" charset="0"/>
              <a:cs typeface="Arial" panose="020B0604020202020204" pitchFamily="34" charset="0"/>
            </a:endParaRPr>
          </a:p>
          <a:p>
            <a:pPr indent="450215" algn="just"/>
            <a:r>
              <a:rPr lang="uk-UA" dirty="0">
                <a:latin typeface="+mj-lt"/>
                <a:ea typeface="Calibri" panose="020F0502020204030204" pitchFamily="34" charset="0"/>
                <a:cs typeface="Arial" panose="020B0604020202020204" pitchFamily="34" charset="0"/>
              </a:rPr>
              <a:t>Дію принципу захисту від дискримінації стосовно дітей </a:t>
            </a:r>
            <a:r>
              <a:rPr lang="uk-UA" dirty="0" smtClean="0">
                <a:latin typeface="+mj-lt"/>
                <a:ea typeface="Calibri" panose="020F0502020204030204" pitchFamily="34" charset="0"/>
                <a:cs typeface="Arial" panose="020B0604020202020204" pitchFamily="34" charset="0"/>
              </a:rPr>
              <a:t>доцільно </a:t>
            </a:r>
            <a:r>
              <a:rPr lang="uk-UA" dirty="0">
                <a:latin typeface="+mj-lt"/>
                <a:ea typeface="Calibri" panose="020F0502020204030204" pitchFamily="34" charset="0"/>
                <a:cs typeface="Arial" panose="020B0604020202020204" pitchFamily="34" charset="0"/>
              </a:rPr>
              <a:t>розглядати у двох площинах: </a:t>
            </a:r>
            <a:endParaRPr lang="uk-UA" dirty="0" smtClean="0">
              <a:latin typeface="+mj-lt"/>
              <a:ea typeface="Calibri" panose="020F0502020204030204" pitchFamily="34" charset="0"/>
              <a:cs typeface="Arial" panose="020B0604020202020204" pitchFamily="34" charset="0"/>
            </a:endParaRPr>
          </a:p>
          <a:p>
            <a:pPr lvl="3" indent="450215" algn="just"/>
            <a:r>
              <a:rPr lang="uk-UA" dirty="0" smtClean="0">
                <a:latin typeface="+mj-lt"/>
                <a:ea typeface="Calibri" panose="020F0502020204030204" pitchFamily="34" charset="0"/>
                <a:cs typeface="Arial" panose="020B0604020202020204" pitchFamily="34" charset="0"/>
              </a:rPr>
              <a:t>- у </a:t>
            </a:r>
            <a:r>
              <a:rPr lang="uk-UA" dirty="0">
                <a:latin typeface="+mj-lt"/>
                <a:ea typeface="Calibri" panose="020F0502020204030204" pitchFamily="34" charset="0"/>
                <a:cs typeface="Arial" panose="020B0604020202020204" pitchFamily="34" charset="0"/>
              </a:rPr>
              <a:t>відносинах з </a:t>
            </a:r>
            <a:r>
              <a:rPr lang="uk-UA" dirty="0" smtClean="0">
                <a:latin typeface="+mj-lt"/>
                <a:ea typeface="Calibri" panose="020F0502020204030204" pitchFamily="34" charset="0"/>
                <a:cs typeface="Arial" panose="020B0604020202020204" pitchFamily="34" charset="0"/>
              </a:rPr>
              <a:t>дітьми;</a:t>
            </a:r>
          </a:p>
          <a:p>
            <a:pPr lvl="3" indent="450215" algn="just"/>
            <a:r>
              <a:rPr lang="uk-UA" dirty="0" smtClean="0">
                <a:latin typeface="+mj-lt"/>
                <a:ea typeface="Calibri" panose="020F0502020204030204" pitchFamily="34" charset="0"/>
                <a:cs typeface="Arial" panose="020B0604020202020204" pitchFamily="34" charset="0"/>
              </a:rPr>
              <a:t>- у </a:t>
            </a:r>
            <a:r>
              <a:rPr lang="uk-UA" dirty="0">
                <a:latin typeface="+mj-lt"/>
                <a:ea typeface="Calibri" panose="020F0502020204030204" pitchFamily="34" charset="0"/>
                <a:cs typeface="Arial" panose="020B0604020202020204" pitchFamily="34" charset="0"/>
              </a:rPr>
              <a:t>відносинах з дорослими. </a:t>
            </a:r>
            <a:endParaRPr lang="uk-UA" dirty="0" smtClean="0">
              <a:latin typeface="+mj-lt"/>
              <a:ea typeface="Calibri" panose="020F0502020204030204" pitchFamily="34" charset="0"/>
              <a:cs typeface="Arial" panose="020B0604020202020204" pitchFamily="34" charset="0"/>
            </a:endParaRPr>
          </a:p>
          <a:p>
            <a:pPr indent="450215" algn="just"/>
            <a:r>
              <a:rPr lang="uk-UA" dirty="0" smtClean="0">
                <a:latin typeface="+mj-lt"/>
                <a:ea typeface="Calibri" panose="020F0502020204030204" pitchFamily="34" charset="0"/>
                <a:cs typeface="Arial" panose="020B0604020202020204" pitchFamily="34" charset="0"/>
              </a:rPr>
              <a:t>У відносинах з дорослими </a:t>
            </a:r>
            <a:r>
              <a:rPr lang="uk-UA" dirty="0">
                <a:latin typeface="+mj-lt"/>
                <a:ea typeface="Calibri" panose="020F0502020204030204" pitchFamily="34" charset="0"/>
                <a:cs typeface="Arial" panose="020B0604020202020204" pitchFamily="34" charset="0"/>
              </a:rPr>
              <a:t>є проблеми </a:t>
            </a:r>
            <a:r>
              <a:rPr lang="uk-UA" dirty="0" smtClean="0">
                <a:latin typeface="+mj-lt"/>
                <a:ea typeface="Calibri" panose="020F0502020204030204" pitchFamily="34" charset="0"/>
                <a:cs typeface="Arial" panose="020B0604020202020204" pitchFamily="34" charset="0"/>
              </a:rPr>
              <a:t>цього </a:t>
            </a:r>
            <a:r>
              <a:rPr lang="uk-UA" dirty="0">
                <a:latin typeface="+mj-lt"/>
                <a:ea typeface="Calibri" panose="020F0502020204030204" pitchFamily="34" charset="0"/>
                <a:cs typeface="Arial" panose="020B0604020202020204" pitchFamily="34" charset="0"/>
              </a:rPr>
              <a:t>принципу, оскільки </a:t>
            </a:r>
            <a:r>
              <a:rPr lang="uk-UA" dirty="0" smtClean="0">
                <a:latin typeface="+mj-lt"/>
                <a:ea typeface="Calibri" panose="020F0502020204030204" pitchFamily="34" charset="0"/>
                <a:cs typeface="Arial" panose="020B0604020202020204" pitchFamily="34" charset="0"/>
              </a:rPr>
              <a:t>неповнолітні мають певні особливості (і звісно відрізняються </a:t>
            </a:r>
            <a:r>
              <a:rPr lang="uk-UA" dirty="0">
                <a:latin typeface="+mj-lt"/>
                <a:ea typeface="Calibri" panose="020F0502020204030204" pitchFamily="34" charset="0"/>
                <a:cs typeface="Arial" panose="020B0604020202020204" pitchFamily="34" charset="0"/>
              </a:rPr>
              <a:t>від </a:t>
            </a:r>
            <a:r>
              <a:rPr lang="uk-UA" dirty="0" smtClean="0">
                <a:latin typeface="+mj-lt"/>
                <a:ea typeface="Calibri" panose="020F0502020204030204" pitchFamily="34" charset="0"/>
                <a:cs typeface="Arial" panose="020B0604020202020204" pitchFamily="34" charset="0"/>
              </a:rPr>
              <a:t>дорослих) які полягають в наступному:</a:t>
            </a:r>
            <a:endParaRPr lang="en-US" sz="1600" dirty="0">
              <a:latin typeface="+mj-lt"/>
              <a:ea typeface="Calibri" panose="020F0502020204030204" pitchFamily="34" charset="0"/>
              <a:cs typeface="Arial" panose="020B0604020202020204" pitchFamily="34" charset="0"/>
            </a:endParaRPr>
          </a:p>
          <a:p>
            <a:pPr lvl="4" algn="just"/>
            <a:r>
              <a:rPr lang="uk-UA" sz="1600" dirty="0" smtClean="0">
                <a:latin typeface="+mj-lt"/>
                <a:ea typeface="Calibri" panose="020F0502020204030204" pitchFamily="34" charset="0"/>
                <a:cs typeface="Arial" panose="020B0604020202020204" pitchFamily="34" charset="0"/>
              </a:rPr>
              <a:t>- неповнолітні </a:t>
            </a:r>
            <a:r>
              <a:rPr lang="uk-UA" sz="1600" dirty="0">
                <a:latin typeface="+mj-lt"/>
                <a:ea typeface="Calibri" panose="020F0502020204030204" pitchFamily="34" charset="0"/>
                <a:cs typeface="Arial" panose="020B0604020202020204" pitchFamily="34" charset="0"/>
              </a:rPr>
              <a:t>мають більшу залежність від суспільства, ніж дорослі, та зменшену емоційну, психологічну й інтелектуальну зрілість;</a:t>
            </a:r>
            <a:endParaRPr lang="en-US" sz="1600" dirty="0">
              <a:latin typeface="+mj-lt"/>
              <a:ea typeface="Calibri" panose="020F0502020204030204" pitchFamily="34" charset="0"/>
              <a:cs typeface="Arial" panose="020B0604020202020204" pitchFamily="34" charset="0"/>
            </a:endParaRPr>
          </a:p>
          <a:p>
            <a:pPr lvl="4" algn="just"/>
            <a:r>
              <a:rPr lang="uk-UA" sz="1600" dirty="0" smtClean="0">
                <a:latin typeface="+mj-lt"/>
                <a:ea typeface="Calibri" panose="020F0502020204030204" pitchFamily="34" charset="0"/>
                <a:cs typeface="Arial" panose="020B0604020202020204" pitchFamily="34" charset="0"/>
              </a:rPr>
              <a:t>- мозок </a:t>
            </a:r>
            <a:r>
              <a:rPr lang="uk-UA" sz="1600" dirty="0">
                <a:latin typeface="+mj-lt"/>
                <a:ea typeface="Calibri" panose="020F0502020204030204" pitchFamily="34" charset="0"/>
                <a:cs typeface="Arial" panose="020B0604020202020204" pitchFamily="34" charset="0"/>
              </a:rPr>
              <a:t>неповнолітніх знаходиться на стадії розвитку, а тому можливості передбачувати та розуміти наслідки своєї поведінки у них відмінні від дорослих;</a:t>
            </a:r>
            <a:endParaRPr lang="en-US" sz="1600" dirty="0">
              <a:latin typeface="+mj-lt"/>
              <a:ea typeface="Calibri" panose="020F0502020204030204" pitchFamily="34" charset="0"/>
              <a:cs typeface="Arial" panose="020B0604020202020204" pitchFamily="34" charset="0"/>
            </a:endParaRPr>
          </a:p>
          <a:p>
            <a:pPr lvl="4" algn="just"/>
            <a:r>
              <a:rPr lang="uk-UA" sz="1600" dirty="0" smtClean="0">
                <a:latin typeface="+mj-lt"/>
                <a:ea typeface="Calibri" panose="020F0502020204030204" pitchFamily="34" charset="0"/>
                <a:cs typeface="Arial" panose="020B0604020202020204" pitchFamily="34" charset="0"/>
              </a:rPr>
              <a:t>- неповнолітні </a:t>
            </a:r>
            <a:r>
              <a:rPr lang="uk-UA" sz="1600" dirty="0">
                <a:latin typeface="+mj-lt"/>
                <a:ea typeface="Calibri" panose="020F0502020204030204" pitchFamily="34" charset="0"/>
                <a:cs typeface="Arial" panose="020B0604020202020204" pitchFamily="34" charset="0"/>
              </a:rPr>
              <a:t>мають складні потреби, а тому взаємодія між позасудовими організаціями </a:t>
            </a:r>
            <a:r>
              <a:rPr lang="uk-UA" sz="1600" dirty="0" smtClean="0">
                <a:latin typeface="+mj-lt"/>
                <a:ea typeface="Calibri" panose="020F0502020204030204" pitchFamily="34" charset="0"/>
                <a:cs typeface="Arial" panose="020B0604020202020204" pitchFamily="34" charset="0"/>
              </a:rPr>
              <a:t>може </a:t>
            </a:r>
            <a:r>
              <a:rPr lang="uk-UA" sz="1600" dirty="0">
                <a:latin typeface="+mj-lt"/>
                <a:ea typeface="Calibri" panose="020F0502020204030204" pitchFamily="34" charset="0"/>
                <a:cs typeface="Arial" panose="020B0604020202020204" pitchFamily="34" charset="0"/>
              </a:rPr>
              <a:t>бути більш ефективним заходом перевиховання та реабілітації, аніж система правосуддя;</a:t>
            </a:r>
            <a:endParaRPr lang="en-US" sz="1600" dirty="0">
              <a:latin typeface="+mj-lt"/>
              <a:ea typeface="Calibri" panose="020F0502020204030204" pitchFamily="34" charset="0"/>
              <a:cs typeface="Arial" panose="020B0604020202020204" pitchFamily="34" charset="0"/>
            </a:endParaRPr>
          </a:p>
          <a:p>
            <a:pPr lvl="4" algn="just"/>
            <a:r>
              <a:rPr lang="uk-UA" sz="1600" dirty="0" smtClean="0">
                <a:latin typeface="+mj-lt"/>
                <a:ea typeface="Calibri" panose="020F0502020204030204" pitchFamily="34" charset="0"/>
                <a:cs typeface="Arial" panose="020B0604020202020204" pitchFamily="34" charset="0"/>
              </a:rPr>
              <a:t>- усі </a:t>
            </a:r>
            <a:r>
              <a:rPr lang="uk-UA" sz="1600" dirty="0">
                <a:latin typeface="+mj-lt"/>
                <a:ea typeface="Calibri" panose="020F0502020204030204" pitchFamily="34" charset="0"/>
                <a:cs typeface="Arial" panose="020B0604020202020204" pitchFamily="34" charset="0"/>
              </a:rPr>
              <a:t>комунікації з неповнолітнім повинні бути у формі, доступній для розуміння неповнолітнім з урахуванням його віку та життєвих обставин;</a:t>
            </a:r>
            <a:endParaRPr lang="en-US" sz="1600" dirty="0">
              <a:latin typeface="+mj-lt"/>
              <a:ea typeface="Calibri" panose="020F0502020204030204" pitchFamily="34" charset="0"/>
              <a:cs typeface="Arial" panose="020B0604020202020204" pitchFamily="34" charset="0"/>
            </a:endParaRPr>
          </a:p>
          <a:p>
            <a:pPr lvl="4" algn="just"/>
            <a:r>
              <a:rPr lang="uk-UA" sz="1600" dirty="0" smtClean="0">
                <a:latin typeface="+mj-lt"/>
                <a:ea typeface="Calibri" panose="020F0502020204030204" pitchFamily="34" charset="0"/>
                <a:cs typeface="Arial" panose="020B0604020202020204" pitchFamily="34" charset="0"/>
              </a:rPr>
              <a:t>- захист </a:t>
            </a:r>
            <a:r>
              <a:rPr lang="uk-UA" sz="1600" dirty="0">
                <a:latin typeface="+mj-lt"/>
                <a:ea typeface="Calibri" panose="020F0502020204030204" pitchFamily="34" charset="0"/>
                <a:cs typeface="Arial" panose="020B0604020202020204" pitchFamily="34" charset="0"/>
              </a:rPr>
              <a:t>приватного життя неповнолітніх повинен бути забезпечений таким чином, щоб сприяти перевихованню та реінтеграції;</a:t>
            </a:r>
            <a:endParaRPr lang="en-US" sz="1600" dirty="0">
              <a:latin typeface="+mj-lt"/>
              <a:ea typeface="Calibri" panose="020F0502020204030204" pitchFamily="34" charset="0"/>
              <a:cs typeface="Arial" panose="020B0604020202020204" pitchFamily="34" charset="0"/>
            </a:endParaRPr>
          </a:p>
          <a:p>
            <a:pPr lvl="4" algn="just"/>
            <a:r>
              <a:rPr lang="uk-UA" sz="1600" dirty="0" smtClean="0">
                <a:latin typeface="+mj-lt"/>
                <a:ea typeface="Calibri" panose="020F0502020204030204" pitchFamily="34" charset="0"/>
                <a:cs typeface="Arial" panose="020B0604020202020204" pitchFamily="34" charset="0"/>
              </a:rPr>
              <a:t>-  </a:t>
            </a:r>
            <a:r>
              <a:rPr lang="uk-UA" sz="1600" dirty="0">
                <a:latin typeface="+mj-lt"/>
                <a:ea typeface="Calibri" panose="020F0502020204030204" pitchFamily="34" charset="0"/>
                <a:cs typeface="Arial" panose="020B0604020202020204" pitchFamily="34" charset="0"/>
              </a:rPr>
              <a:t>тиск з боку однолітків є більш впливовим фактором для неповнолітніх, аніж для дорослих;</a:t>
            </a:r>
            <a:endParaRPr lang="en-US" sz="1600" dirty="0">
              <a:latin typeface="+mj-lt"/>
              <a:ea typeface="Calibri" panose="020F0502020204030204" pitchFamily="34" charset="0"/>
              <a:cs typeface="Arial" panose="020B0604020202020204" pitchFamily="34" charset="0"/>
            </a:endParaRPr>
          </a:p>
          <a:p>
            <a:pPr lvl="4" algn="just"/>
            <a:r>
              <a:rPr lang="uk-UA" sz="1600" dirty="0" smtClean="0">
                <a:latin typeface="+mj-lt"/>
                <a:ea typeface="Calibri" panose="020F0502020204030204" pitchFamily="34" charset="0"/>
                <a:cs typeface="Arial" panose="020B0604020202020204" pitchFamily="34" charset="0"/>
              </a:rPr>
              <a:t>-  </a:t>
            </a:r>
            <a:r>
              <a:rPr lang="uk-UA" sz="1600" dirty="0">
                <a:latin typeface="+mj-lt"/>
                <a:ea typeface="Calibri" panose="020F0502020204030204" pitchFamily="34" charset="0"/>
                <a:cs typeface="Arial" panose="020B0604020202020204" pitchFamily="34" charset="0"/>
              </a:rPr>
              <a:t>поводитись з неповнолітнім слід інакше, ніж з дорослим;</a:t>
            </a:r>
            <a:endParaRPr lang="en-US" sz="1600" dirty="0">
              <a:latin typeface="+mj-lt"/>
              <a:ea typeface="Calibri" panose="020F0502020204030204" pitchFamily="34" charset="0"/>
              <a:cs typeface="Arial" panose="020B0604020202020204" pitchFamily="34" charset="0"/>
            </a:endParaRPr>
          </a:p>
          <a:p>
            <a:pPr algn="just"/>
            <a:r>
              <a:rPr lang="uk-UA" dirty="0" smtClean="0">
                <a:latin typeface="+mj-lt"/>
                <a:ea typeface="Calibri" panose="020F0502020204030204" pitchFamily="34" charset="0"/>
                <a:cs typeface="Arial" panose="020B0604020202020204" pitchFamily="34" charset="0"/>
              </a:rPr>
              <a:t>Тому </a:t>
            </a:r>
            <a:r>
              <a:rPr lang="uk-UA" dirty="0">
                <a:latin typeface="+mj-lt"/>
                <a:ea typeface="Calibri" panose="020F0502020204030204" pitchFamily="34" charset="0"/>
                <a:cs typeface="Arial" panose="020B0604020202020204" pitchFamily="34" charset="0"/>
              </a:rPr>
              <a:t>у відносинах дітей з дорослими на практиці принцип захисту від дискримінації носить декларативний характер</a:t>
            </a:r>
            <a:r>
              <a:rPr lang="uk-UA" dirty="0" smtClean="0">
                <a:latin typeface="+mj-lt"/>
                <a:ea typeface="Calibri" panose="020F0502020204030204" pitchFamily="34" charset="0"/>
                <a:cs typeface="Arial" panose="020B0604020202020204" pitchFamily="34" charset="0"/>
              </a:rPr>
              <a:t>.</a:t>
            </a:r>
            <a:endParaRPr lang="en-US" sz="1600" dirty="0">
              <a:latin typeface="+mj-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4681701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8"/>
          <p:cNvSpPr>
            <a:spLocks noGrp="1"/>
          </p:cNvSpPr>
          <p:nvPr>
            <p:ph type="title"/>
          </p:nvPr>
        </p:nvSpPr>
        <p:spPr>
          <a:xfrm>
            <a:off x="3257006" y="1298448"/>
            <a:ext cx="7926106" cy="3255264"/>
          </a:xfrm>
        </p:spPr>
        <p:txBody>
          <a:bodyPr>
            <a:normAutofit/>
          </a:bodyPr>
          <a:lstStyle/>
          <a:p>
            <a:pPr lvl="0"/>
            <a:r>
              <a:rPr lang="uk-UA" sz="2800" dirty="0"/>
              <a:t>Етичні аспекти у взаємодії </a:t>
            </a:r>
            <a:r>
              <a:rPr lang="uk-UA" sz="2800" dirty="0" smtClean="0"/>
              <a:t>з </a:t>
            </a:r>
            <a:r>
              <a:rPr lang="uk-UA" sz="2800" dirty="0"/>
              <a:t>дитиною-клієнтом </a:t>
            </a:r>
          </a:p>
        </p:txBody>
      </p:sp>
      <p:sp>
        <p:nvSpPr>
          <p:cNvPr id="3" name="Текст 2"/>
          <p:cNvSpPr>
            <a:spLocks noGrp="1"/>
          </p:cNvSpPr>
          <p:nvPr>
            <p:ph type="body" idx="1"/>
          </p:nvPr>
        </p:nvSpPr>
        <p:spPr>
          <a:xfrm>
            <a:off x="4225835" y="4480780"/>
            <a:ext cx="7315200" cy="914400"/>
          </a:xfrm>
        </p:spPr>
        <p:txBody>
          <a:bodyPr/>
          <a:lstStyle/>
          <a:p>
            <a:r>
              <a:rPr lang="uk-UA" dirty="0" smtClean="0"/>
              <a:t>Через призму ПРАВИЛ АДВОКАТСЬКОЇ ЕТИКИ</a:t>
            </a:r>
            <a:endParaRPr lang="uk-UA" dirty="0"/>
          </a:p>
        </p:txBody>
      </p:sp>
      <p:sp>
        <p:nvSpPr>
          <p:cNvPr id="6" name="Номер слайда 5"/>
          <p:cNvSpPr>
            <a:spLocks noGrp="1"/>
          </p:cNvSpPr>
          <p:nvPr>
            <p:ph type="sldNum" sz="quarter" idx="12"/>
          </p:nvPr>
        </p:nvSpPr>
        <p:spPr/>
        <p:txBody>
          <a:bodyPr/>
          <a:lstStyle/>
          <a:p>
            <a:fld id="{42782948-4DBE-204D-AB9E-B65E067054AE}" type="slidenum">
              <a:rPr lang="en-US" smtClean="0"/>
              <a:pPr/>
              <a:t>4</a:t>
            </a:fld>
            <a:endParaRPr lang="en-US"/>
          </a:p>
        </p:txBody>
      </p:sp>
      <p:sp>
        <p:nvSpPr>
          <p:cNvPr id="7" name="Заголовок 8"/>
          <p:cNvSpPr txBox="1">
            <a:spLocks/>
          </p:cNvSpPr>
          <p:nvPr/>
        </p:nvSpPr>
        <p:spPr>
          <a:xfrm>
            <a:off x="2743200" y="2286001"/>
            <a:ext cx="5486400" cy="584775"/>
          </a:xfrm>
          <a:prstGeom prst="rect">
            <a:avLst/>
          </a:prstGeom>
        </p:spPr>
        <p:txBody>
          <a:bodyPr vert="horz" wrap="square" lIns="91440" tIns="45720" rIns="91440" bIns="45720" rtlCol="0" anchor="t" anchorCtr="0">
            <a:spAutoFit/>
          </a:bodyPr>
          <a:lstStyle>
            <a:lvl1pPr algn="l" defTabSz="457200" rtl="0" eaLnBrk="1" latinLnBrk="0" hangingPunct="1">
              <a:spcBef>
                <a:spcPct val="0"/>
              </a:spcBef>
              <a:buNone/>
              <a:defRPr sz="3200" b="0" i="0" kern="1200">
                <a:solidFill>
                  <a:srgbClr val="FFFFFF"/>
                </a:solidFill>
                <a:latin typeface="Gill Sans MT"/>
                <a:ea typeface="+mj-ea"/>
                <a:cs typeface="Gill Sans MT"/>
              </a:defRPr>
            </a:lvl1pPr>
          </a:lstStyle>
          <a:p>
            <a:r>
              <a:rPr lang="uk-UA" dirty="0"/>
              <a:t> </a:t>
            </a:r>
          </a:p>
        </p:txBody>
      </p:sp>
    </p:spTree>
    <p:extLst>
      <p:ext uri="{BB962C8B-B14F-4D97-AF65-F5344CB8AC3E}">
        <p14:creationId xmlns:p14="http://schemas.microsoft.com/office/powerpoint/2010/main" val="278095565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хема 4"/>
          <p:cNvGraphicFramePr/>
          <p:nvPr>
            <p:extLst>
              <p:ext uri="{D42A27DB-BD31-4B8C-83A1-F6EECF244321}">
                <p14:modId xmlns:p14="http://schemas.microsoft.com/office/powerpoint/2010/main" val="779329361"/>
              </p:ext>
            </p:extLst>
          </p:nvPr>
        </p:nvGraphicFramePr>
        <p:xfrm>
          <a:off x="478971" y="444137"/>
          <a:ext cx="11129555" cy="24558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Прямоугольник 1"/>
          <p:cNvSpPr/>
          <p:nvPr/>
        </p:nvSpPr>
        <p:spPr>
          <a:xfrm>
            <a:off x="766354" y="2498423"/>
            <a:ext cx="11129555" cy="403187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uk-UA" sz="1600" dirty="0" smtClean="0">
                <a:latin typeface="+mj-lt"/>
              </a:rPr>
              <a:t>Будь-яка система правосуддя, розглядаючи справу щодо дітей (неповнолітніх осіб), повинна забезпечувати їхню ефективну участь у провадженні.</a:t>
            </a:r>
          </a:p>
          <a:p>
            <a:pPr algn="just"/>
            <a:endParaRPr lang="uk-UA" sz="1600" dirty="0" smtClean="0">
              <a:latin typeface="+mj-lt"/>
            </a:endParaRPr>
          </a:p>
          <a:p>
            <a:pPr algn="just"/>
            <a:r>
              <a:rPr lang="uk-UA" sz="1600" b="1" dirty="0" smtClean="0">
                <a:latin typeface="+mj-lt"/>
              </a:rPr>
              <a:t>Принцип ефективної участі окрім права дитини бути почутою та надання належної уваги її поглядам, включає в себе право на отримання інформації про свої права, відповідних способів доступу до правосуддя, особливостей здійснення процесуальних дій за участю дитини.</a:t>
            </a:r>
          </a:p>
          <a:p>
            <a:pPr algn="just"/>
            <a:endParaRPr lang="uk-UA" sz="1600" dirty="0" smtClean="0">
              <a:latin typeface="+mj-lt"/>
            </a:endParaRPr>
          </a:p>
          <a:p>
            <a:pPr algn="just"/>
            <a:r>
              <a:rPr lang="uk-UA" sz="1600" dirty="0" smtClean="0">
                <a:latin typeface="+mj-lt"/>
              </a:rPr>
              <a:t>Відсутність достатнього життєвого досвіду, специфіка </a:t>
            </a:r>
            <a:r>
              <a:rPr lang="uk-UA" sz="1600" dirty="0" err="1" smtClean="0">
                <a:latin typeface="+mj-lt"/>
              </a:rPr>
              <a:t>сприйняття</a:t>
            </a:r>
            <a:r>
              <a:rPr lang="uk-UA" sz="1600" dirty="0" smtClean="0">
                <a:latin typeface="+mj-lt"/>
              </a:rPr>
              <a:t> і реагування на інформацію та невисока здатність до </a:t>
            </a:r>
            <a:r>
              <a:rPr lang="uk-UA" sz="1600" dirty="0" err="1" smtClean="0">
                <a:latin typeface="+mj-lt"/>
              </a:rPr>
              <a:t>тривалоі</a:t>
            </a:r>
            <a:r>
              <a:rPr lang="uk-UA" sz="1600" dirty="0" smtClean="0">
                <a:latin typeface="+mj-lt"/>
              </a:rPr>
              <a:t>̈ </a:t>
            </a:r>
            <a:r>
              <a:rPr lang="uk-UA" sz="1600" dirty="0" err="1" smtClean="0">
                <a:latin typeface="+mj-lt"/>
              </a:rPr>
              <a:t>концентраціі</a:t>
            </a:r>
            <a:r>
              <a:rPr lang="uk-UA" sz="1600" dirty="0" smtClean="0">
                <a:latin typeface="+mj-lt"/>
              </a:rPr>
              <a:t>̈ </a:t>
            </a:r>
            <a:r>
              <a:rPr lang="uk-UA" sz="1600" dirty="0" err="1" smtClean="0">
                <a:latin typeface="+mj-lt"/>
              </a:rPr>
              <a:t>зазвичаи</a:t>
            </a:r>
            <a:r>
              <a:rPr lang="uk-UA" sz="1600" dirty="0" smtClean="0">
                <a:latin typeface="+mj-lt"/>
              </a:rPr>
              <a:t>̆ не дозволяють дитині повноцінно брати участь у кримінальному процесі, якщо </a:t>
            </a:r>
            <a:r>
              <a:rPr lang="uk-UA" sz="1600" dirty="0" err="1" smtClean="0">
                <a:latin typeface="+mj-lt"/>
              </a:rPr>
              <a:t>такии</a:t>
            </a:r>
            <a:r>
              <a:rPr lang="uk-UA" sz="1600" dirty="0" smtClean="0">
                <a:latin typeface="+mj-lt"/>
              </a:rPr>
              <a:t>̆ процес спеціально не адаптовано до потреб неповнолітнього. Саме тому на інших учасників судового процесу покладено обов’язок створити умови для </a:t>
            </a:r>
            <a:r>
              <a:rPr lang="uk-UA" sz="1600" dirty="0" err="1" smtClean="0">
                <a:latin typeface="+mj-lt"/>
              </a:rPr>
              <a:t>ефективноі</a:t>
            </a:r>
            <a:r>
              <a:rPr lang="uk-UA" sz="1600" dirty="0" smtClean="0">
                <a:latin typeface="+mj-lt"/>
              </a:rPr>
              <a:t>̈ участі такого обвинуваченого у кримінальному процесі.</a:t>
            </a:r>
          </a:p>
          <a:p>
            <a:pPr algn="just"/>
            <a:endParaRPr lang="uk-UA" sz="1600" dirty="0" smtClean="0">
              <a:latin typeface="+mj-lt"/>
            </a:endParaRPr>
          </a:p>
          <a:p>
            <a:pPr algn="just"/>
            <a:r>
              <a:rPr lang="uk-UA" sz="1600" dirty="0" smtClean="0">
                <a:latin typeface="+mj-lt"/>
              </a:rPr>
              <a:t>Принцип </a:t>
            </a:r>
            <a:r>
              <a:rPr lang="uk-UA" sz="1600" dirty="0" err="1" smtClean="0">
                <a:latin typeface="+mj-lt"/>
              </a:rPr>
              <a:t>ефективноі</a:t>
            </a:r>
            <a:r>
              <a:rPr lang="uk-UA" sz="1600" dirty="0" smtClean="0">
                <a:latin typeface="+mj-lt"/>
              </a:rPr>
              <a:t>̈ участі неповнолітнього у провадженні є важливим не тільки тому, що він забезпечує дотримання права дитини бути почутою та відсутність </a:t>
            </a:r>
            <a:r>
              <a:rPr lang="uk-UA" sz="1600" dirty="0" err="1" smtClean="0">
                <a:latin typeface="+mj-lt"/>
              </a:rPr>
              <a:t>дискримінаціі</a:t>
            </a:r>
            <a:r>
              <a:rPr lang="uk-UA" sz="1600" dirty="0" smtClean="0">
                <a:latin typeface="+mj-lt"/>
              </a:rPr>
              <a:t>̈ за віковою ознакою, але й тому що він забезпечує дотримання принципу верховенства права в судовому процесі та сприяє розкриттю істини у справі.</a:t>
            </a:r>
            <a:endParaRPr lang="uk-UA" sz="1600" dirty="0">
              <a:latin typeface="+mj-lt"/>
            </a:endParaRPr>
          </a:p>
        </p:txBody>
      </p:sp>
    </p:spTree>
    <p:extLst>
      <p:ext uri="{BB962C8B-B14F-4D97-AF65-F5344CB8AC3E}">
        <p14:creationId xmlns:p14="http://schemas.microsoft.com/office/powerpoint/2010/main" val="231992125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хема 4"/>
          <p:cNvGraphicFramePr/>
          <p:nvPr>
            <p:extLst>
              <p:ext uri="{D42A27DB-BD31-4B8C-83A1-F6EECF244321}">
                <p14:modId xmlns:p14="http://schemas.microsoft.com/office/powerpoint/2010/main" val="785448422"/>
              </p:ext>
            </p:extLst>
          </p:nvPr>
        </p:nvGraphicFramePr>
        <p:xfrm>
          <a:off x="478971" y="444137"/>
          <a:ext cx="11129555" cy="24558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Прямоугольник 1"/>
          <p:cNvSpPr/>
          <p:nvPr/>
        </p:nvSpPr>
        <p:spPr>
          <a:xfrm>
            <a:off x="478971" y="2070616"/>
            <a:ext cx="11129555" cy="435631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endParaRPr lang="en-US" sz="1600" dirty="0">
              <a:latin typeface="+mj-lt"/>
            </a:endParaRPr>
          </a:p>
          <a:p>
            <a:pPr algn="just"/>
            <a:r>
              <a:rPr lang="uk-UA" sz="1600" b="1" dirty="0">
                <a:latin typeface="+mj-lt"/>
              </a:rPr>
              <a:t>Дитина, здатна сформулювати власні погляди, має право вільно висловлювати ці погляди з усіх питань, що торкаються дитини, причому поглядам дитини приділяється належна увага згідно з її віком і зрілістю. 3 цією метою дитині, зокрема, надається можливість бути заслуханою в ході будь-якого судового чи адміністративного розгляду, що торкається дитини, безпосередньо або через представника чи відповідний орган у порядку, передбаченому процесуальними нормами національного законодавства</a:t>
            </a:r>
            <a:r>
              <a:rPr lang="uk-UA" sz="1600" b="1" dirty="0" smtClean="0">
                <a:latin typeface="+mj-lt"/>
              </a:rPr>
              <a:t>.</a:t>
            </a:r>
          </a:p>
          <a:p>
            <a:pPr algn="just"/>
            <a:endParaRPr lang="en-US" sz="1600" b="1" dirty="0">
              <a:latin typeface="+mj-lt"/>
            </a:endParaRPr>
          </a:p>
          <a:p>
            <a:pPr algn="just"/>
            <a:r>
              <a:rPr lang="uk-UA" sz="1600" dirty="0">
                <a:latin typeface="+mj-lt"/>
              </a:rPr>
              <a:t> Даний принцип, закріплений у ст. 12 Конвенцій про права дитини, містить загальну та спеціальну частини. </a:t>
            </a:r>
            <a:endParaRPr lang="uk-UA" sz="1600" dirty="0" smtClean="0">
              <a:latin typeface="+mj-lt"/>
            </a:endParaRPr>
          </a:p>
          <a:p>
            <a:pPr algn="just"/>
            <a:r>
              <a:rPr lang="uk-UA" sz="1600" b="1" dirty="0" smtClean="0">
                <a:latin typeface="+mj-lt"/>
              </a:rPr>
              <a:t>По-перше</a:t>
            </a:r>
            <a:r>
              <a:rPr lang="uk-UA" sz="1600" b="1" dirty="0">
                <a:latin typeface="+mj-lt"/>
              </a:rPr>
              <a:t>, цей принцип означає, що дітям має бути забезпечена можливість вільно виражати свої погляди, думки та побоювання з усіх питань, що її торкаються. </a:t>
            </a:r>
            <a:r>
              <a:rPr lang="uk-UA" sz="1600" dirty="0">
                <a:latin typeface="+mj-lt"/>
              </a:rPr>
              <a:t>Хоча це не означає, що думки дитини завжди будуть дотримуватися, принцип вимагає, щоб погляди дитини розглядалися з належною повагою, враховуючи </a:t>
            </a:r>
            <a:r>
              <a:rPr lang="uk-UA" sz="1600" dirty="0" err="1">
                <a:latin typeface="+mj-lt"/>
              </a:rPr>
              <a:t>їх</a:t>
            </a:r>
            <a:r>
              <a:rPr lang="uk-UA" sz="1600" dirty="0">
                <a:latin typeface="+mj-lt"/>
              </a:rPr>
              <a:t> вік,  ступінь зрілості і обставини справи, з урахуванням процесуальних норм національного законодавства. </a:t>
            </a:r>
            <a:endParaRPr lang="uk-UA" sz="1600" dirty="0" smtClean="0">
              <a:latin typeface="+mj-lt"/>
            </a:endParaRPr>
          </a:p>
          <a:p>
            <a:pPr algn="just"/>
            <a:r>
              <a:rPr lang="uk-UA" sz="1600" b="1" dirty="0" smtClean="0">
                <a:latin typeface="+mj-lt"/>
              </a:rPr>
              <a:t>По-друге</a:t>
            </a:r>
            <a:r>
              <a:rPr lang="uk-UA" sz="1600" b="1" dirty="0">
                <a:latin typeface="+mj-lt"/>
              </a:rPr>
              <a:t>, це право стосується усіх сфер життєдіяльності дитини, в тому числі участі у судовому розгляді, що прямо передбачено ч. 2 ст. 12 Конвенції. Це положення розповсюджується на всі види судочинства, що безпосередньо стосуються дитини, без будь-якого виключення, в тому числі коли дитина є підозрюваною, обвинуваченою або засудженою за вчинення правопорушення, є жертвою або свідком злочину, має статус шукача притулку, біженця, жертвою збройного конфлікту тощо. </a:t>
            </a:r>
            <a:r>
              <a:rPr lang="uk-UA" sz="1600" dirty="0">
                <a:latin typeface="+mj-lt"/>
              </a:rPr>
              <a:t>    </a:t>
            </a:r>
            <a:endParaRPr lang="en-US" sz="1600" dirty="0">
              <a:latin typeface="+mj-lt"/>
            </a:endParaRPr>
          </a:p>
        </p:txBody>
      </p:sp>
    </p:spTree>
    <p:extLst>
      <p:ext uri="{BB962C8B-B14F-4D97-AF65-F5344CB8AC3E}">
        <p14:creationId xmlns:p14="http://schemas.microsoft.com/office/powerpoint/2010/main" val="161058173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хема 4"/>
          <p:cNvGraphicFramePr/>
          <p:nvPr>
            <p:extLst>
              <p:ext uri="{D42A27DB-BD31-4B8C-83A1-F6EECF244321}">
                <p14:modId xmlns:p14="http://schemas.microsoft.com/office/powerpoint/2010/main" val="2642458209"/>
              </p:ext>
            </p:extLst>
          </p:nvPr>
        </p:nvGraphicFramePr>
        <p:xfrm>
          <a:off x="478971" y="444137"/>
          <a:ext cx="11129555" cy="24558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Прямоугольник 1"/>
          <p:cNvSpPr/>
          <p:nvPr/>
        </p:nvSpPr>
        <p:spPr>
          <a:xfrm>
            <a:off x="949234" y="1757107"/>
            <a:ext cx="10659292" cy="501675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endParaRPr lang="en-US" sz="1600" dirty="0">
              <a:latin typeface="+mj-lt"/>
            </a:endParaRPr>
          </a:p>
          <a:p>
            <a:pPr lvl="0" algn="just"/>
            <a:r>
              <a:rPr lang="uk-UA" sz="1600" b="1" dirty="0">
                <a:latin typeface="+mj-lt"/>
              </a:rPr>
              <a:t>До </a:t>
            </a:r>
            <a:r>
              <a:rPr lang="uk-UA" sz="1600" b="1" dirty="0" smtClean="0">
                <a:latin typeface="+mj-lt"/>
              </a:rPr>
              <a:t>дітей </a:t>
            </a:r>
            <a:r>
              <a:rPr lang="uk-UA" sz="1600" b="1" dirty="0">
                <a:latin typeface="+mj-lt"/>
              </a:rPr>
              <a:t>слід ставитися з обережністю, чутливістю, справедливістю та повагою під час </a:t>
            </a:r>
            <a:r>
              <a:rPr lang="uk-UA" sz="1600" b="1" dirty="0" smtClean="0">
                <a:latin typeface="+mj-lt"/>
              </a:rPr>
              <a:t>будь-якої </a:t>
            </a:r>
            <a:r>
              <a:rPr lang="uk-UA" sz="1600" b="1" dirty="0">
                <a:latin typeface="+mj-lt"/>
              </a:rPr>
              <a:t>процедури або справи, незалежно від того, яким чином вони вступають в контакт з судовим або не судовим розглядом, а також від </a:t>
            </a:r>
            <a:r>
              <a:rPr lang="uk-UA" sz="1600" b="1" dirty="0" smtClean="0">
                <a:latin typeface="+mj-lt"/>
              </a:rPr>
              <a:t>їх </a:t>
            </a:r>
            <a:r>
              <a:rPr lang="uk-UA" sz="1600" b="1" dirty="0">
                <a:latin typeface="+mj-lt"/>
              </a:rPr>
              <a:t>правового статусу. Діти не повинні піддаватися катуванням, нелюдському або такому, що принижує гідність ставленню чи покаранню</a:t>
            </a:r>
            <a:r>
              <a:rPr lang="uk-UA" sz="1600" b="1" dirty="0" smtClean="0">
                <a:latin typeface="+mj-lt"/>
              </a:rPr>
              <a:t>.</a:t>
            </a:r>
          </a:p>
          <a:p>
            <a:pPr lvl="0" algn="just"/>
            <a:endParaRPr lang="uk-UA" sz="1600" b="1" dirty="0">
              <a:latin typeface="+mj-lt"/>
            </a:endParaRPr>
          </a:p>
          <a:p>
            <a:pPr lvl="0" algn="just"/>
            <a:r>
              <a:rPr lang="uk-UA" sz="1600" dirty="0">
                <a:latin typeface="+mj-lt"/>
              </a:rPr>
              <a:t>Діти, як й інші люди, мають право на гідне поводження. Право на гідне поводження передбачає, що до дитини мають ставитися як до людини, яка в повній мірі наділена та володіє всіма відповідними правами, а не як до пасивного об’єкта захисту та турботи з боку дорослих. Це означає, що протягом процесу здійснення судочинства дитині має бути забезпечена значуща роль, що відповідає її здібностям, що розвиваються.  Даний принцип встановлює чітку заборону на застосування катувань, нелюдського та іншого виду поводжень та покарань, що принижують гідність дитини.  До дітей, які опинилися у конфлікті з законом має бути забезпечено таке поводження, що сприяє розвиткові у дитини почуття гідності і значущості, зміцнює в ній повагу до прав людини й основних свобод інших та при якому враховуються вік дитини і бажаність сприяння її реінтеграції та виконання нею корисної ролі в суспільстві. Діти, які стали жертвами або свідками злочинів, мають право на співчуття, що передбачає розуміння та врахування їх почуттів, потреб, переконань, стилю спілкування та власного досвіду. Кожен спеціаліст, який вступає в контакт з дитиною-жертвою або свідком злочину має розуміти, що існує ризик того, що дитина може закритися, або не здатна надати свідчення про події, що сталися, або не здатна усвідомити наслідки злочину. У зв’язку з цим дитині має бути надана відповідна допомога. </a:t>
            </a:r>
            <a:r>
              <a:rPr lang="uk-UA" sz="1600" dirty="0" smtClean="0">
                <a:latin typeface="+mj-lt"/>
              </a:rPr>
              <a:t> </a:t>
            </a:r>
            <a:endParaRPr lang="ru-RU" sz="1600" dirty="0">
              <a:latin typeface="+mj-lt"/>
            </a:endParaRPr>
          </a:p>
        </p:txBody>
      </p:sp>
    </p:spTree>
    <p:extLst>
      <p:ext uri="{BB962C8B-B14F-4D97-AF65-F5344CB8AC3E}">
        <p14:creationId xmlns:p14="http://schemas.microsoft.com/office/powerpoint/2010/main" val="255010546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хема 4"/>
          <p:cNvGraphicFramePr/>
          <p:nvPr>
            <p:extLst>
              <p:ext uri="{D42A27DB-BD31-4B8C-83A1-F6EECF244321}">
                <p14:modId xmlns:p14="http://schemas.microsoft.com/office/powerpoint/2010/main" val="1819410700"/>
              </p:ext>
            </p:extLst>
          </p:nvPr>
        </p:nvGraphicFramePr>
        <p:xfrm>
          <a:off x="478971" y="444137"/>
          <a:ext cx="11129555" cy="24558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Прямоугольник 1"/>
          <p:cNvSpPr/>
          <p:nvPr/>
        </p:nvSpPr>
        <p:spPr>
          <a:xfrm>
            <a:off x="2656114" y="1791941"/>
            <a:ext cx="8952412" cy="341632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uk-UA" dirty="0" smtClean="0">
                <a:latin typeface="+mj-lt"/>
              </a:rPr>
              <a:t>Принцип </a:t>
            </a:r>
            <a:r>
              <a:rPr lang="uk-UA" dirty="0">
                <a:latin typeface="+mj-lt"/>
              </a:rPr>
              <a:t>верховенства права повинен повною мірою відноситись як до дітей, так і до дорослих. </a:t>
            </a:r>
            <a:endParaRPr lang="uk-UA" dirty="0" smtClean="0">
              <a:latin typeface="+mj-lt"/>
            </a:endParaRPr>
          </a:p>
          <a:p>
            <a:pPr algn="just"/>
            <a:endParaRPr lang="uk-UA" dirty="0">
              <a:latin typeface="+mj-lt"/>
            </a:endParaRPr>
          </a:p>
          <a:p>
            <a:pPr algn="just"/>
            <a:r>
              <a:rPr lang="uk-UA" dirty="0" smtClean="0">
                <a:latin typeface="+mj-lt"/>
              </a:rPr>
              <a:t>Елементи </a:t>
            </a:r>
            <a:r>
              <a:rPr lang="uk-UA" dirty="0">
                <a:latin typeface="+mj-lt"/>
              </a:rPr>
              <a:t>належної правової процедури, такі як принципи законності та пропорційності, презумпція невинності, право на справедливий судовий розгляд, право на юридичну допомогу, право на доступ до судів і право на апеляцію, мають бути гарантовані для дітей, так само як і для дорослих і не повинні бути зведені до мінімуму або заборонені під приводом кращих інтересів дитини. Це відноситься до всіх судових і позасудових або адміністративних розглядів. </a:t>
            </a:r>
            <a:endParaRPr lang="uk-UA" dirty="0" smtClean="0">
              <a:latin typeface="+mj-lt"/>
            </a:endParaRPr>
          </a:p>
          <a:p>
            <a:pPr algn="just"/>
            <a:endParaRPr lang="uk-UA" dirty="0" smtClean="0">
              <a:latin typeface="+mj-lt"/>
            </a:endParaRPr>
          </a:p>
          <a:p>
            <a:pPr algn="just"/>
            <a:r>
              <a:rPr lang="uk-UA" dirty="0" smtClean="0">
                <a:latin typeface="+mj-lt"/>
              </a:rPr>
              <a:t>Діти </a:t>
            </a:r>
            <a:r>
              <a:rPr lang="uk-UA" dirty="0">
                <a:latin typeface="+mj-lt"/>
              </a:rPr>
              <a:t>повинні мати право на доступ до відповідних незалежних та ефективних механізмів розгляду скарг. </a:t>
            </a:r>
            <a:endParaRPr lang="en-US" dirty="0">
              <a:latin typeface="+mj-lt"/>
            </a:endParaRPr>
          </a:p>
        </p:txBody>
      </p:sp>
    </p:spTree>
    <p:extLst>
      <p:ext uri="{BB962C8B-B14F-4D97-AF65-F5344CB8AC3E}">
        <p14:creationId xmlns:p14="http://schemas.microsoft.com/office/powerpoint/2010/main" val="129521330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8"/>
          <p:cNvSpPr>
            <a:spLocks noGrp="1"/>
          </p:cNvSpPr>
          <p:nvPr>
            <p:ph type="title"/>
          </p:nvPr>
        </p:nvSpPr>
        <p:spPr>
          <a:xfrm>
            <a:off x="3344092" y="3201701"/>
            <a:ext cx="7576457" cy="1286779"/>
          </a:xfrm>
        </p:spPr>
        <p:txBody>
          <a:bodyPr>
            <a:normAutofit/>
          </a:bodyPr>
          <a:lstStyle/>
          <a:p>
            <a:pPr lvl="0"/>
            <a:r>
              <a:rPr lang="uk-UA" sz="2800" dirty="0" smtClean="0"/>
              <a:t>Потенційні етичні дилеми у взаємодії </a:t>
            </a:r>
            <a:br>
              <a:rPr lang="uk-UA" sz="2800" dirty="0" smtClean="0"/>
            </a:br>
            <a:r>
              <a:rPr lang="uk-UA" sz="2800" dirty="0" smtClean="0"/>
              <a:t>з Дитиною </a:t>
            </a:r>
            <a:r>
              <a:rPr lang="uk-UA" sz="2800" dirty="0"/>
              <a:t>К</a:t>
            </a:r>
            <a:r>
              <a:rPr lang="uk-UA" sz="2800" dirty="0" smtClean="0"/>
              <a:t>лієнтом</a:t>
            </a:r>
            <a:endParaRPr lang="uk-UA" sz="2800" dirty="0"/>
          </a:p>
        </p:txBody>
      </p:sp>
      <p:sp>
        <p:nvSpPr>
          <p:cNvPr id="6" name="Номер слайда 5"/>
          <p:cNvSpPr>
            <a:spLocks noGrp="1"/>
          </p:cNvSpPr>
          <p:nvPr>
            <p:ph type="sldNum" sz="quarter" idx="12"/>
          </p:nvPr>
        </p:nvSpPr>
        <p:spPr/>
        <p:txBody>
          <a:bodyPr/>
          <a:lstStyle/>
          <a:p>
            <a:fld id="{42782948-4DBE-204D-AB9E-B65E067054AE}" type="slidenum">
              <a:rPr lang="en-US" smtClean="0"/>
              <a:pPr/>
              <a:t>44</a:t>
            </a:fld>
            <a:endParaRPr lang="en-US"/>
          </a:p>
        </p:txBody>
      </p:sp>
      <p:sp>
        <p:nvSpPr>
          <p:cNvPr id="7" name="Заголовок 8"/>
          <p:cNvSpPr txBox="1">
            <a:spLocks/>
          </p:cNvSpPr>
          <p:nvPr/>
        </p:nvSpPr>
        <p:spPr>
          <a:xfrm>
            <a:off x="2743200" y="2286001"/>
            <a:ext cx="5486400" cy="584775"/>
          </a:xfrm>
          <a:prstGeom prst="rect">
            <a:avLst/>
          </a:prstGeom>
        </p:spPr>
        <p:txBody>
          <a:bodyPr vert="horz" wrap="square" lIns="91440" tIns="45720" rIns="91440" bIns="45720" rtlCol="0" anchor="t" anchorCtr="0">
            <a:spAutoFit/>
          </a:bodyPr>
          <a:lstStyle>
            <a:lvl1pPr algn="l" defTabSz="457200" rtl="0" eaLnBrk="1" latinLnBrk="0" hangingPunct="1">
              <a:spcBef>
                <a:spcPct val="0"/>
              </a:spcBef>
              <a:buNone/>
              <a:defRPr sz="3200" b="0" i="0" kern="1200">
                <a:solidFill>
                  <a:srgbClr val="FFFFFF"/>
                </a:solidFill>
                <a:latin typeface="Gill Sans MT"/>
                <a:ea typeface="+mj-ea"/>
                <a:cs typeface="Gill Sans MT"/>
              </a:defRPr>
            </a:lvl1pPr>
          </a:lstStyle>
          <a:p>
            <a:r>
              <a:rPr lang="uk-UA" dirty="0"/>
              <a:t> </a:t>
            </a:r>
          </a:p>
        </p:txBody>
      </p:sp>
    </p:spTree>
    <p:extLst>
      <p:ext uri="{BB962C8B-B14F-4D97-AF65-F5344CB8AC3E}">
        <p14:creationId xmlns:p14="http://schemas.microsoft.com/office/powerpoint/2010/main" val="189720797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xfrm>
            <a:off x="478972" y="2603265"/>
            <a:ext cx="4615543" cy="1223298"/>
          </a:xfrm>
        </p:spPr>
        <p:txBody>
          <a:bodyPr>
            <a:normAutofit fontScale="90000"/>
          </a:bodyPr>
          <a:lstStyle/>
          <a:p>
            <a:pPr fontAlgn="base"/>
            <a:r>
              <a:rPr lang="uk-UA" dirty="0" smtClean="0"/>
              <a:t>Ситуації, які є потенційно етично складними:</a:t>
            </a:r>
            <a:endParaRPr lang="en-US" dirty="0"/>
          </a:p>
        </p:txBody>
      </p:sp>
      <p:graphicFrame>
        <p:nvGraphicFramePr>
          <p:cNvPr id="3" name="Схема 2"/>
          <p:cNvGraphicFramePr/>
          <p:nvPr>
            <p:extLst>
              <p:ext uri="{D42A27DB-BD31-4B8C-83A1-F6EECF244321}">
                <p14:modId xmlns:p14="http://schemas.microsoft.com/office/powerpoint/2010/main" val="3965453101"/>
              </p:ext>
            </p:extLst>
          </p:nvPr>
        </p:nvGraphicFramePr>
        <p:xfrm>
          <a:off x="4667793" y="278674"/>
          <a:ext cx="7167156" cy="62788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3631678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Заголовок 7"/>
          <p:cNvSpPr>
            <a:spLocks noGrp="1"/>
          </p:cNvSpPr>
          <p:nvPr>
            <p:ph type="title"/>
          </p:nvPr>
        </p:nvSpPr>
        <p:spPr>
          <a:xfrm>
            <a:off x="3406899" y="2499163"/>
            <a:ext cx="5312229" cy="1018837"/>
          </a:xfrm>
        </p:spPr>
        <p:txBody>
          <a:bodyPr>
            <a:normAutofit fontScale="90000"/>
          </a:bodyPr>
          <a:lstStyle/>
          <a:p>
            <a:r>
              <a:rPr lang="uk-UA" b="1" dirty="0"/>
              <a:t>Дякую за увагу!</a:t>
            </a:r>
          </a:p>
        </p:txBody>
      </p:sp>
      <p:sp>
        <p:nvSpPr>
          <p:cNvPr id="9" name="Текст 8"/>
          <p:cNvSpPr>
            <a:spLocks noGrp="1"/>
          </p:cNvSpPr>
          <p:nvPr>
            <p:ph type="body" idx="1"/>
          </p:nvPr>
        </p:nvSpPr>
        <p:spPr>
          <a:xfrm>
            <a:off x="3426938" y="3575751"/>
            <a:ext cx="5649047" cy="1066800"/>
          </a:xfrm>
        </p:spPr>
        <p:txBody>
          <a:bodyPr>
            <a:normAutofit/>
          </a:bodyPr>
          <a:lstStyle/>
          <a:p>
            <a:r>
              <a:rPr lang="uk-UA" sz="3200" dirty="0"/>
              <a:t>До нових цікавих зустрічей…</a:t>
            </a:r>
          </a:p>
        </p:txBody>
      </p:sp>
      <p:pic>
        <p:nvPicPr>
          <p:cNvPr id="2" name="Рисунок 1"/>
          <p:cNvPicPr>
            <a:picLocks noChangeAspect="1"/>
          </p:cNvPicPr>
          <p:nvPr/>
        </p:nvPicPr>
        <p:blipFill>
          <a:blip r:embed="rId2"/>
          <a:stretch>
            <a:fillRect/>
          </a:stretch>
        </p:blipFill>
        <p:spPr>
          <a:xfrm>
            <a:off x="5940539" y="3215622"/>
            <a:ext cx="310923" cy="426757"/>
          </a:xfrm>
          <a:prstGeom prst="rect">
            <a:avLst/>
          </a:prstGeom>
        </p:spPr>
      </p:pic>
      <p:sp>
        <p:nvSpPr>
          <p:cNvPr id="5" name="TextBox 4"/>
          <p:cNvSpPr txBox="1"/>
          <p:nvPr/>
        </p:nvSpPr>
        <p:spPr>
          <a:xfrm>
            <a:off x="8943705" y="3429000"/>
            <a:ext cx="3248297" cy="2031325"/>
          </a:xfrm>
          <a:prstGeom prst="rect">
            <a:avLst/>
          </a:prstGeom>
          <a:noFill/>
        </p:spPr>
        <p:txBody>
          <a:bodyPr wrap="square" rtlCol="0">
            <a:spAutoFit/>
          </a:bodyPr>
          <a:lstStyle/>
          <a:p>
            <a:r>
              <a:rPr lang="uk-UA" dirty="0"/>
              <a:t>Контакти: </a:t>
            </a:r>
          </a:p>
          <a:p>
            <a:r>
              <a:rPr lang="uk-UA" dirty="0"/>
              <a:t>Гриценко Людмила</a:t>
            </a:r>
          </a:p>
          <a:p>
            <a:r>
              <a:rPr lang="uk-UA" dirty="0"/>
              <a:t>067 218 37 23</a:t>
            </a:r>
          </a:p>
          <a:p>
            <a:r>
              <a:rPr lang="uk-UA" dirty="0"/>
              <a:t>093 38 803 38</a:t>
            </a:r>
          </a:p>
          <a:p>
            <a:r>
              <a:rPr lang="en-US" dirty="0">
                <a:hlinkClick r:id="rId3"/>
              </a:rPr>
              <a:t>advokat-ck@ukr.net</a:t>
            </a:r>
            <a:endParaRPr lang="en-US" dirty="0"/>
          </a:p>
          <a:p>
            <a:r>
              <a:rPr lang="en-US" dirty="0">
                <a:hlinkClick r:id="rId4"/>
              </a:rPr>
              <a:t>pravo.ck.group@gmail.com</a:t>
            </a:r>
            <a:endParaRPr lang="en-US" dirty="0"/>
          </a:p>
          <a:p>
            <a:endParaRPr lang="uk-UA" dirty="0"/>
          </a:p>
        </p:txBody>
      </p:sp>
      <p:pic>
        <p:nvPicPr>
          <p:cNvPr id="6" name="Рисунок 5"/>
          <p:cNvPicPr/>
          <p:nvPr/>
        </p:nvPicPr>
        <p:blipFill>
          <a:blip r:embed="rId5" cstate="print"/>
          <a:srcRect l="17637" t="15954" r="46767" b="30484"/>
          <a:stretch>
            <a:fillRect/>
          </a:stretch>
        </p:blipFill>
        <p:spPr bwMode="auto">
          <a:xfrm>
            <a:off x="9168786" y="5319183"/>
            <a:ext cx="1615221" cy="103356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Текст 4"/>
          <p:cNvSpPr txBox="1">
            <a:spLocks/>
          </p:cNvSpPr>
          <p:nvPr/>
        </p:nvSpPr>
        <p:spPr>
          <a:xfrm>
            <a:off x="128083" y="5208799"/>
            <a:ext cx="7109863" cy="961592"/>
          </a:xfrm>
          <a:prstGeom prst="rect">
            <a:avLst/>
          </a:prstGeom>
        </p:spPr>
        <p:txBody>
          <a:bodyPr vert="horz" lIns="91440" tIns="0" rIns="91440" bIns="45720" rtlCol="0">
            <a:normAutofit lnSpcReduction="10000"/>
          </a:bodyPr>
          <a:lstStyle>
            <a:lvl1pPr marL="0" indent="0" algn="ctr" defTabSz="914400" rtl="0" eaLnBrk="1" latinLnBrk="0" hangingPunct="1">
              <a:lnSpc>
                <a:spcPct val="120000"/>
              </a:lnSpc>
              <a:spcBef>
                <a:spcPts val="1000"/>
              </a:spcBef>
              <a:buClr>
                <a:schemeClr val="accent1"/>
              </a:buClr>
              <a:buSzPct val="110000"/>
              <a:buFont typeface="Wingdings" panose="05000000000000000000" pitchFamily="2" charset="2"/>
              <a:buNone/>
              <a:defRPr sz="1800" kern="1200">
                <a:solidFill>
                  <a:srgbClr val="FFFEFF"/>
                </a:solidFill>
                <a:effectLst/>
                <a:latin typeface="+mn-lt"/>
                <a:ea typeface="+mn-ea"/>
                <a:cs typeface="+mn-cs"/>
              </a:defRPr>
            </a:lvl1pPr>
            <a:lvl2pPr marL="457200" indent="0" algn="l" defTabSz="914400" rtl="0" eaLnBrk="1" latinLnBrk="0" hangingPunct="1">
              <a:lnSpc>
                <a:spcPct val="120000"/>
              </a:lnSpc>
              <a:spcBef>
                <a:spcPts val="500"/>
              </a:spcBef>
              <a:buClr>
                <a:schemeClr val="accent1"/>
              </a:buClr>
              <a:buSzPct val="110000"/>
              <a:buFont typeface="Wingdings" panose="05000000000000000000" pitchFamily="2" charset="2"/>
              <a:buNone/>
              <a:defRPr sz="1800" kern="1200">
                <a:solidFill>
                  <a:schemeClr val="tx1">
                    <a:tint val="75000"/>
                  </a:schemeClr>
                </a:solidFill>
                <a:effectLst/>
                <a:latin typeface="+mn-lt"/>
                <a:ea typeface="+mn-ea"/>
                <a:cs typeface="+mn-cs"/>
              </a:defRPr>
            </a:lvl2pPr>
            <a:lvl3pPr marL="914400" indent="0" algn="l" defTabSz="914400" rtl="0" eaLnBrk="1" latinLnBrk="0" hangingPunct="1">
              <a:lnSpc>
                <a:spcPct val="120000"/>
              </a:lnSpc>
              <a:spcBef>
                <a:spcPts val="500"/>
              </a:spcBef>
              <a:buClr>
                <a:schemeClr val="accent1"/>
              </a:buClr>
              <a:buSzPct val="110000"/>
              <a:buFont typeface="Wingdings" panose="05000000000000000000" pitchFamily="2" charset="2"/>
              <a:buNone/>
              <a:defRPr sz="1800" kern="1200">
                <a:solidFill>
                  <a:schemeClr val="tx1">
                    <a:tint val="75000"/>
                  </a:schemeClr>
                </a:solidFill>
                <a:effectLst/>
                <a:latin typeface="+mn-lt"/>
                <a:ea typeface="+mn-ea"/>
                <a:cs typeface="+mn-cs"/>
              </a:defRPr>
            </a:lvl3pPr>
            <a:lvl4pPr marL="1371600" indent="0" algn="l"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tx1">
                    <a:tint val="75000"/>
                  </a:schemeClr>
                </a:solidFill>
                <a:effectLst/>
                <a:latin typeface="+mn-lt"/>
                <a:ea typeface="+mn-ea"/>
                <a:cs typeface="+mn-cs"/>
              </a:defRPr>
            </a:lvl4pPr>
            <a:lvl5pPr marL="1828800" indent="0" algn="l"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tx1">
                    <a:tint val="75000"/>
                  </a:schemeClr>
                </a:solidFill>
                <a:effectLst/>
                <a:latin typeface="+mn-lt"/>
                <a:ea typeface="+mn-ea"/>
                <a:cs typeface="+mn-cs"/>
              </a:defRPr>
            </a:lvl5pPr>
            <a:lvl6pPr marL="2286000" indent="0" algn="l"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tx1">
                    <a:tint val="75000"/>
                  </a:schemeClr>
                </a:solidFill>
                <a:effectLst/>
                <a:latin typeface="+mn-lt"/>
                <a:ea typeface="+mn-ea"/>
                <a:cs typeface="+mn-cs"/>
              </a:defRPr>
            </a:lvl6pPr>
            <a:lvl7pPr marL="2743200" indent="0" algn="l"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tx1">
                    <a:tint val="75000"/>
                  </a:schemeClr>
                </a:solidFill>
                <a:effectLst/>
                <a:latin typeface="+mn-lt"/>
                <a:ea typeface="+mn-ea"/>
                <a:cs typeface="+mn-cs"/>
              </a:defRPr>
            </a:lvl7pPr>
            <a:lvl8pPr marL="3200400" indent="0" algn="l"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tx1">
                    <a:tint val="75000"/>
                  </a:schemeClr>
                </a:solidFill>
                <a:effectLst/>
                <a:latin typeface="+mn-lt"/>
                <a:ea typeface="+mn-ea"/>
                <a:cs typeface="+mn-cs"/>
              </a:defRPr>
            </a:lvl8pPr>
            <a:lvl9pPr marL="3657600" indent="0" algn="l"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tx1">
                    <a:tint val="75000"/>
                  </a:schemeClr>
                </a:solidFill>
                <a:effectLst/>
                <a:latin typeface="+mn-lt"/>
                <a:ea typeface="+mn-ea"/>
                <a:cs typeface="+mn-cs"/>
              </a:defRPr>
            </a:lvl9pPr>
          </a:lstStyle>
          <a:p>
            <a:r>
              <a:rPr lang="uk-UA" sz="5400" dirty="0">
                <a:solidFill>
                  <a:srgbClr val="7030A0"/>
                </a:solidFill>
              </a:rPr>
              <a:t>Все буде Україна!!! </a:t>
            </a:r>
          </a:p>
        </p:txBody>
      </p:sp>
      <p:sp>
        <p:nvSpPr>
          <p:cNvPr id="10" name="Сердце 9"/>
          <p:cNvSpPr/>
          <p:nvPr/>
        </p:nvSpPr>
        <p:spPr>
          <a:xfrm>
            <a:off x="6789454" y="5319185"/>
            <a:ext cx="896983" cy="739060"/>
          </a:xfrm>
          <a:prstGeom prst="hear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11" name="Сердце 10"/>
          <p:cNvSpPr/>
          <p:nvPr/>
        </p:nvSpPr>
        <p:spPr>
          <a:xfrm>
            <a:off x="7822146" y="5319183"/>
            <a:ext cx="896983" cy="739060"/>
          </a:xfrm>
          <a:prstGeom prst="hear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Tree>
    <p:extLst>
      <p:ext uri="{BB962C8B-B14F-4D97-AF65-F5344CB8AC3E}">
        <p14:creationId xmlns:p14="http://schemas.microsoft.com/office/powerpoint/2010/main" val="35262902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8"/>
          <p:cNvSpPr>
            <a:spLocks noGrp="1"/>
          </p:cNvSpPr>
          <p:nvPr>
            <p:ph type="title" idx="4294967295"/>
          </p:nvPr>
        </p:nvSpPr>
        <p:spPr>
          <a:xfrm>
            <a:off x="434975" y="259714"/>
            <a:ext cx="11757025" cy="1360079"/>
          </a:xfrm>
        </p:spPr>
        <p:txBody>
          <a:bodyPr>
            <a:noAutofit/>
          </a:bodyPr>
          <a:lstStyle/>
          <a:p>
            <a:r>
              <a:rPr lang="uk-UA" sz="2800" b="1" dirty="0"/>
              <a:t>ПРАВИЛА АДВОКАТСЬКОЇ </a:t>
            </a:r>
            <a:r>
              <a:rPr lang="uk-UA" sz="2800" b="1" dirty="0" smtClean="0"/>
              <a:t>ЕТИКИ, на які в тому числі варто звертати увагу, в процесі взаємодії з Дитиною-Клієнтом</a:t>
            </a:r>
            <a:endParaRPr lang="uk-UA" sz="2800" b="1" dirty="0"/>
          </a:p>
        </p:txBody>
      </p:sp>
      <p:sp>
        <p:nvSpPr>
          <p:cNvPr id="7" name="Заголовок 8"/>
          <p:cNvSpPr txBox="1">
            <a:spLocks/>
          </p:cNvSpPr>
          <p:nvPr/>
        </p:nvSpPr>
        <p:spPr>
          <a:xfrm>
            <a:off x="2743200" y="2286001"/>
            <a:ext cx="5486400" cy="584775"/>
          </a:xfrm>
          <a:prstGeom prst="rect">
            <a:avLst/>
          </a:prstGeom>
        </p:spPr>
        <p:txBody>
          <a:bodyPr vert="horz" wrap="square" lIns="91440" tIns="45720" rIns="91440" bIns="45720" rtlCol="0" anchor="t" anchorCtr="0">
            <a:spAutoFit/>
          </a:bodyPr>
          <a:lstStyle>
            <a:lvl1pPr algn="l" defTabSz="457200" rtl="0" eaLnBrk="1" latinLnBrk="0" hangingPunct="1">
              <a:spcBef>
                <a:spcPct val="0"/>
              </a:spcBef>
              <a:buNone/>
              <a:defRPr sz="3200" b="0" i="0" kern="1200">
                <a:solidFill>
                  <a:srgbClr val="FFFFFF"/>
                </a:solidFill>
                <a:latin typeface="Gill Sans MT"/>
                <a:ea typeface="+mj-ea"/>
                <a:cs typeface="Gill Sans MT"/>
              </a:defRPr>
            </a:lvl1pPr>
          </a:lstStyle>
          <a:p>
            <a:r>
              <a:rPr lang="uk-UA" dirty="0"/>
              <a:t> </a:t>
            </a:r>
          </a:p>
        </p:txBody>
      </p:sp>
      <p:graphicFrame>
        <p:nvGraphicFramePr>
          <p:cNvPr id="2" name="Схема 1"/>
          <p:cNvGraphicFramePr/>
          <p:nvPr>
            <p:extLst>
              <p:ext uri="{D42A27DB-BD31-4B8C-83A1-F6EECF244321}">
                <p14:modId xmlns:p14="http://schemas.microsoft.com/office/powerpoint/2010/main" val="1500365476"/>
              </p:ext>
            </p:extLst>
          </p:nvPr>
        </p:nvGraphicFramePr>
        <p:xfrm>
          <a:off x="679268" y="1506583"/>
          <a:ext cx="10650583" cy="47635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936566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xfrm>
            <a:off x="1341478" y="2372858"/>
            <a:ext cx="3501197" cy="2112284"/>
          </a:xfrm>
        </p:spPr>
        <p:txBody>
          <a:bodyPr>
            <a:normAutofit fontScale="90000"/>
          </a:bodyPr>
          <a:lstStyle/>
          <a:p>
            <a:r>
              <a:rPr lang="uk-UA" dirty="0" smtClean="0"/>
              <a:t>ПРИНЦИПИ ВЕРХОВЕНСТВА ПРАВА ТА ЗАКОННОСТІ </a:t>
            </a:r>
            <a:br>
              <a:rPr lang="uk-UA" dirty="0" smtClean="0"/>
            </a:br>
            <a:r>
              <a:rPr lang="uk-UA" dirty="0" smtClean="0"/>
              <a:t>(ч.1 ст.7 ПАЕ)</a:t>
            </a:r>
            <a:endParaRPr lang="uk-UA" dirty="0"/>
          </a:p>
        </p:txBody>
      </p:sp>
      <p:graphicFrame>
        <p:nvGraphicFramePr>
          <p:cNvPr id="7" name="Объект 6"/>
          <p:cNvGraphicFramePr>
            <a:graphicFrameLocks noGrp="1"/>
          </p:cNvGraphicFramePr>
          <p:nvPr>
            <p:ph idx="1"/>
            <p:extLst>
              <p:ext uri="{D42A27DB-BD31-4B8C-83A1-F6EECF244321}">
                <p14:modId xmlns:p14="http://schemas.microsoft.com/office/powerpoint/2010/main" val="78692693"/>
              </p:ext>
            </p:extLst>
          </p:nvPr>
        </p:nvGraphicFramePr>
        <p:xfrm>
          <a:off x="4920343" y="757647"/>
          <a:ext cx="6670766" cy="52954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Номер слайда 4"/>
          <p:cNvSpPr>
            <a:spLocks noGrp="1"/>
          </p:cNvSpPr>
          <p:nvPr>
            <p:ph type="sldNum" sz="quarter" idx="12"/>
          </p:nvPr>
        </p:nvSpPr>
        <p:spPr/>
        <p:txBody>
          <a:bodyPr/>
          <a:lstStyle/>
          <a:p>
            <a:fld id="{42782948-4DBE-204D-AB9E-B65E067054AE}" type="slidenum">
              <a:rPr lang="en-US" smtClean="0"/>
              <a:pPr/>
              <a:t>6</a:t>
            </a:fld>
            <a:endParaRPr lang="en-US"/>
          </a:p>
        </p:txBody>
      </p:sp>
    </p:spTree>
    <p:extLst>
      <p:ext uri="{BB962C8B-B14F-4D97-AF65-F5344CB8AC3E}">
        <p14:creationId xmlns:p14="http://schemas.microsoft.com/office/powerpoint/2010/main" val="6308764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6380" y="2610523"/>
            <a:ext cx="3970751" cy="1223298"/>
          </a:xfrm>
        </p:spPr>
        <p:txBody>
          <a:bodyPr>
            <a:normAutofit fontScale="90000"/>
          </a:bodyPr>
          <a:lstStyle/>
          <a:p>
            <a:r>
              <a:rPr lang="uk-UA" dirty="0" smtClean="0"/>
              <a:t>Складові принципу</a:t>
            </a:r>
            <a:br>
              <a:rPr lang="uk-UA" dirty="0" smtClean="0"/>
            </a:br>
            <a:r>
              <a:rPr lang="uk-UA" dirty="0" smtClean="0"/>
              <a:t>«Верховенства права»</a:t>
            </a:r>
            <a:endParaRPr lang="uk-UA" dirty="0"/>
          </a:p>
        </p:txBody>
      </p:sp>
      <p:graphicFrame>
        <p:nvGraphicFramePr>
          <p:cNvPr id="5" name="Объект 4"/>
          <p:cNvGraphicFramePr>
            <a:graphicFrameLocks noGrp="1"/>
          </p:cNvGraphicFramePr>
          <p:nvPr>
            <p:ph idx="1"/>
            <p:extLst>
              <p:ext uri="{D42A27DB-BD31-4B8C-83A1-F6EECF244321}">
                <p14:modId xmlns:p14="http://schemas.microsoft.com/office/powerpoint/2010/main" val="2048858242"/>
              </p:ext>
            </p:extLst>
          </p:nvPr>
        </p:nvGraphicFramePr>
        <p:xfrm>
          <a:off x="4963886" y="498476"/>
          <a:ext cx="6351996" cy="27236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Прямоугольник 5"/>
          <p:cNvSpPr/>
          <p:nvPr/>
        </p:nvSpPr>
        <p:spPr>
          <a:xfrm>
            <a:off x="4876799" y="3461657"/>
            <a:ext cx="6897189" cy="3139321"/>
          </a:xfrm>
          <a:prstGeom prst="rect">
            <a:avLst/>
          </a:prstGeom>
          <a:ln/>
        </p:spPr>
        <p:style>
          <a:lnRef idx="2">
            <a:schemeClr val="accent1"/>
          </a:lnRef>
          <a:fillRef idx="1">
            <a:schemeClr val="lt1"/>
          </a:fillRef>
          <a:effectRef idx="0">
            <a:schemeClr val="accent1"/>
          </a:effectRef>
          <a:fontRef idx="minor">
            <a:schemeClr val="dk1"/>
          </a:fontRef>
        </p:style>
        <p:txBody>
          <a:bodyPr wrap="square">
            <a:spAutoFit/>
          </a:bodyPr>
          <a:lstStyle/>
          <a:p>
            <a:r>
              <a:rPr lang="uk-UA" dirty="0"/>
              <a:t>Правова конструкція принципу верховенства є досить об’ємною та широкою. </a:t>
            </a:r>
            <a:endParaRPr lang="uk-UA" dirty="0" smtClean="0"/>
          </a:p>
          <a:p>
            <a:r>
              <a:rPr lang="uk-UA" dirty="0" smtClean="0"/>
              <a:t>Так</a:t>
            </a:r>
            <a:r>
              <a:rPr lang="uk-UA" dirty="0"/>
              <a:t>, практика ЄСПЛ та національних судів до елементів верховенства права відносить: </a:t>
            </a:r>
            <a:endParaRPr lang="uk-UA" dirty="0" smtClean="0"/>
          </a:p>
          <a:p>
            <a:pPr marL="342900" indent="-342900">
              <a:buAutoNum type="arabicParenR"/>
            </a:pPr>
            <a:r>
              <a:rPr lang="uk-UA" dirty="0" smtClean="0"/>
              <a:t>законність</a:t>
            </a:r>
            <a:r>
              <a:rPr lang="uk-UA" dirty="0"/>
              <a:t>; </a:t>
            </a:r>
            <a:endParaRPr lang="uk-UA" dirty="0" smtClean="0"/>
          </a:p>
          <a:p>
            <a:pPr marL="342900" indent="-342900">
              <a:buAutoNum type="arabicParenR"/>
            </a:pPr>
            <a:r>
              <a:rPr lang="uk-UA" dirty="0" smtClean="0"/>
              <a:t>юридичну </a:t>
            </a:r>
            <a:r>
              <a:rPr lang="uk-UA" dirty="0"/>
              <a:t>визначеність; </a:t>
            </a:r>
            <a:endParaRPr lang="uk-UA" dirty="0" smtClean="0"/>
          </a:p>
          <a:p>
            <a:pPr marL="342900" indent="-342900">
              <a:buAutoNum type="arabicParenR"/>
            </a:pPr>
            <a:r>
              <a:rPr lang="uk-UA" dirty="0" smtClean="0"/>
              <a:t>заборону </a:t>
            </a:r>
            <a:r>
              <a:rPr lang="uk-UA" dirty="0"/>
              <a:t>свавілля; </a:t>
            </a:r>
            <a:endParaRPr lang="uk-UA" dirty="0" smtClean="0"/>
          </a:p>
          <a:p>
            <a:pPr marL="342900" indent="-342900">
              <a:buAutoNum type="arabicParenR"/>
            </a:pPr>
            <a:r>
              <a:rPr lang="uk-UA" dirty="0" smtClean="0"/>
              <a:t>доступ </a:t>
            </a:r>
            <a:r>
              <a:rPr lang="uk-UA" dirty="0"/>
              <a:t>до правосуддя, представленого незалежними та безсторонніми </a:t>
            </a:r>
            <a:r>
              <a:rPr lang="uk-UA" dirty="0" smtClean="0"/>
              <a:t>судами;</a:t>
            </a:r>
          </a:p>
          <a:p>
            <a:pPr marL="342900" indent="-342900">
              <a:buAutoNum type="arabicParenR"/>
            </a:pPr>
            <a:r>
              <a:rPr lang="uk-UA" dirty="0" smtClean="0"/>
              <a:t>дотримання </a:t>
            </a:r>
            <a:r>
              <a:rPr lang="uk-UA" dirty="0"/>
              <a:t>прав людини; </a:t>
            </a:r>
            <a:endParaRPr lang="uk-UA" dirty="0" smtClean="0"/>
          </a:p>
          <a:p>
            <a:pPr marL="342900" indent="-342900">
              <a:buAutoNum type="arabicParenR"/>
            </a:pPr>
            <a:r>
              <a:rPr lang="uk-UA" dirty="0" smtClean="0"/>
              <a:t>заборону </a:t>
            </a:r>
            <a:r>
              <a:rPr lang="uk-UA" dirty="0"/>
              <a:t>дискримінації та рівність перед законом.</a:t>
            </a:r>
          </a:p>
        </p:txBody>
      </p:sp>
      <p:sp>
        <p:nvSpPr>
          <p:cNvPr id="3" name="TextBox 2"/>
          <p:cNvSpPr txBox="1"/>
          <p:nvPr/>
        </p:nvSpPr>
        <p:spPr>
          <a:xfrm>
            <a:off x="134631" y="5031317"/>
            <a:ext cx="2193899" cy="92333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ru-RU" dirty="0" err="1" smtClean="0">
                <a:hlinkClick r:id="rId7"/>
              </a:rPr>
              <a:t>Мірило</a:t>
            </a:r>
            <a:r>
              <a:rPr lang="ru-RU" dirty="0" smtClean="0">
                <a:hlinkClick r:id="rId7"/>
              </a:rPr>
              <a:t> </a:t>
            </a:r>
            <a:r>
              <a:rPr lang="ru-RU" dirty="0" err="1" smtClean="0">
                <a:hlinkClick r:id="rId7"/>
              </a:rPr>
              <a:t>правовладдя</a:t>
            </a:r>
            <a:r>
              <a:rPr lang="ru-RU" dirty="0" smtClean="0">
                <a:hlinkClick r:id="rId7"/>
              </a:rPr>
              <a:t> </a:t>
            </a:r>
            <a:r>
              <a:rPr lang="ru-RU" dirty="0" err="1" smtClean="0">
                <a:hlinkClick r:id="rId7"/>
              </a:rPr>
              <a:t>можна</a:t>
            </a:r>
            <a:r>
              <a:rPr lang="ru-RU" dirty="0" smtClean="0">
                <a:hlinkClick r:id="rId7"/>
              </a:rPr>
              <a:t> </a:t>
            </a:r>
            <a:r>
              <a:rPr lang="ru-RU" dirty="0" err="1" smtClean="0">
                <a:hlinkClick r:id="rId7"/>
              </a:rPr>
              <a:t>скачати</a:t>
            </a:r>
            <a:r>
              <a:rPr lang="ru-RU" dirty="0" smtClean="0">
                <a:hlinkClick r:id="rId7"/>
              </a:rPr>
              <a:t> тут</a:t>
            </a:r>
            <a:endParaRPr lang="uk-UA" dirty="0"/>
          </a:p>
        </p:txBody>
      </p:sp>
    </p:spTree>
    <p:extLst>
      <p:ext uri="{BB962C8B-B14F-4D97-AF65-F5344CB8AC3E}">
        <p14:creationId xmlns:p14="http://schemas.microsoft.com/office/powerpoint/2010/main" val="10667185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xfrm>
            <a:off x="961075" y="2743200"/>
            <a:ext cx="3776388" cy="1824901"/>
          </a:xfrm>
        </p:spPr>
        <p:txBody>
          <a:bodyPr>
            <a:normAutofit fontScale="90000"/>
          </a:bodyPr>
          <a:lstStyle/>
          <a:p>
            <a:r>
              <a:rPr lang="uk-UA" dirty="0" smtClean="0"/>
              <a:t>ПЕРЕВАГА ІНТЕРЕСІВ КЛІЄНТА</a:t>
            </a:r>
            <a:br>
              <a:rPr lang="uk-UA" dirty="0" smtClean="0"/>
            </a:br>
            <a:r>
              <a:rPr lang="uk-UA" dirty="0" smtClean="0"/>
              <a:t>(ч.2 СТ.8 ПАЕ)</a:t>
            </a:r>
            <a:endParaRPr lang="uk-UA" dirty="0"/>
          </a:p>
        </p:txBody>
      </p:sp>
      <p:graphicFrame>
        <p:nvGraphicFramePr>
          <p:cNvPr id="7" name="Объект 6"/>
          <p:cNvGraphicFramePr>
            <a:graphicFrameLocks noGrp="1"/>
          </p:cNvGraphicFramePr>
          <p:nvPr>
            <p:ph idx="1"/>
            <p:extLst>
              <p:ext uri="{D42A27DB-BD31-4B8C-83A1-F6EECF244321}">
                <p14:modId xmlns:p14="http://schemas.microsoft.com/office/powerpoint/2010/main" val="432773541"/>
              </p:ext>
            </p:extLst>
          </p:nvPr>
        </p:nvGraphicFramePr>
        <p:xfrm>
          <a:off x="4885507" y="1419497"/>
          <a:ext cx="6531973" cy="46049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Google Shape;81;p16"/>
          <p:cNvPicPr preferRelativeResize="0"/>
          <p:nvPr/>
        </p:nvPicPr>
        <p:blipFill rotWithShape="1">
          <a:blip r:embed="rId7">
            <a:alphaModFix amt="92000"/>
          </a:blip>
          <a:srcRect l="17637" t="15956" r="46766" b="30482"/>
          <a:stretch/>
        </p:blipFill>
        <p:spPr>
          <a:xfrm>
            <a:off x="11360633" y="6061434"/>
            <a:ext cx="752967" cy="653500"/>
          </a:xfrm>
          <a:prstGeom prst="rect">
            <a:avLst/>
          </a:prstGeom>
          <a:noFill/>
          <a:ln>
            <a:noFill/>
          </a:ln>
          <a:effectLst>
            <a:outerShdw blurRad="185738" dist="47625" dir="14220000" algn="bl" rotWithShape="0">
              <a:srgbClr val="000000">
                <a:alpha val="94000"/>
              </a:srgbClr>
            </a:outerShdw>
          </a:effectLst>
        </p:spPr>
      </p:pic>
    </p:spTree>
    <p:extLst>
      <p:ext uri="{BB962C8B-B14F-4D97-AF65-F5344CB8AC3E}">
        <p14:creationId xmlns:p14="http://schemas.microsoft.com/office/powerpoint/2010/main" val="301414194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xfrm>
            <a:off x="1436915" y="2926079"/>
            <a:ext cx="3478203" cy="1642022"/>
          </a:xfrm>
        </p:spPr>
        <p:txBody>
          <a:bodyPr>
            <a:normAutofit fontScale="90000"/>
          </a:bodyPr>
          <a:lstStyle/>
          <a:p>
            <a:r>
              <a:rPr lang="uk-UA" dirty="0" smtClean="0"/>
              <a:t>ПЕРЕВАГА ІНТЕРЕСІВ КЛІЄНТА БПД</a:t>
            </a:r>
            <a:br>
              <a:rPr lang="uk-UA" dirty="0" smtClean="0"/>
            </a:br>
            <a:r>
              <a:rPr lang="uk-UA" dirty="0" smtClean="0"/>
              <a:t>(ч.5 СТ.8 ПАЕ)</a:t>
            </a:r>
            <a:endParaRPr lang="uk-UA" dirty="0"/>
          </a:p>
        </p:txBody>
      </p:sp>
      <p:graphicFrame>
        <p:nvGraphicFramePr>
          <p:cNvPr id="7" name="Объект 6"/>
          <p:cNvGraphicFramePr>
            <a:graphicFrameLocks noGrp="1"/>
          </p:cNvGraphicFramePr>
          <p:nvPr>
            <p:ph idx="1"/>
            <p:extLst>
              <p:ext uri="{D42A27DB-BD31-4B8C-83A1-F6EECF244321}">
                <p14:modId xmlns:p14="http://schemas.microsoft.com/office/powerpoint/2010/main" val="4219423025"/>
              </p:ext>
            </p:extLst>
          </p:nvPr>
        </p:nvGraphicFramePr>
        <p:xfrm>
          <a:off x="4232366" y="1175657"/>
          <a:ext cx="7228114" cy="48139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68028860"/>
      </p:ext>
    </p:extLst>
  </p:cSld>
  <p:clrMapOvr>
    <a:masterClrMapping/>
  </p:clrMapOvr>
  <p:timing>
    <p:tnLst>
      <p:par>
        <p:cTn id="1" dur="indefinite" restart="never" nodeType="tmRoot"/>
      </p:par>
    </p:tnLst>
  </p:timing>
</p:sld>
</file>

<file path=ppt/theme/theme1.xml><?xml version="1.0" encoding="utf-8"?>
<a:theme xmlns:a="http://schemas.openxmlformats.org/drawingml/2006/main" name="Рамка">
  <a:themeElements>
    <a:clrScheme name="Рамка">
      <a:dk1>
        <a:srgbClr val="000000"/>
      </a:dk1>
      <a:lt1>
        <a:srgbClr val="FFFFFF"/>
      </a:lt1>
      <a:dk2>
        <a:srgbClr val="545454"/>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Для презентацій ВША">
      <a:majorFont>
        <a:latin typeface="Arial"/>
        <a:ea typeface=""/>
        <a:cs typeface=""/>
      </a:majorFont>
      <a:minorFont>
        <a:latin typeface="Arial"/>
        <a:ea typeface=""/>
        <a:cs typeface=""/>
      </a:minorFont>
    </a:fontScheme>
    <a:fmtScheme name="Рамка">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629A0216-3BBD-45C0-B63F-2683BEA18F60}"/>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Рамка</Template>
  <TotalTime>1734</TotalTime>
  <Words>4983</Words>
  <Application>Microsoft Office PowerPoint</Application>
  <PresentationFormat>Широкоэкранный</PresentationFormat>
  <Paragraphs>384</Paragraphs>
  <Slides>46</Slides>
  <Notes>1</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46</vt:i4>
      </vt:variant>
    </vt:vector>
  </HeadingPairs>
  <TitlesOfParts>
    <vt:vector size="53" baseType="lpstr">
      <vt:lpstr>Arial</vt:lpstr>
      <vt:lpstr>Calibri</vt:lpstr>
      <vt:lpstr>Gill Sans MT</vt:lpstr>
      <vt:lpstr>inherit</vt:lpstr>
      <vt:lpstr>Wingdings</vt:lpstr>
      <vt:lpstr>Wingdings 2</vt:lpstr>
      <vt:lpstr>Рамка</vt:lpstr>
      <vt:lpstr>"Етичні аспекти та міжнародні стандарти у взаємодії з дитиною-клієнтом" </vt:lpstr>
      <vt:lpstr>Людмила Гриценко адвокатка, тренерка, експертка</vt:lpstr>
      <vt:lpstr>Презентация PowerPoint</vt:lpstr>
      <vt:lpstr>Етичні аспекти у взаємодії з дитиною-клієнтом </vt:lpstr>
      <vt:lpstr>ПРАВИЛА АДВОКАТСЬКОЇ ЕТИКИ, на які в тому числі варто звертати увагу, в процесі взаємодії з Дитиною-Клієнтом</vt:lpstr>
      <vt:lpstr>ПРИНЦИПИ ВЕРХОВЕНСТВА ПРАВА ТА ЗАКОННОСТІ  (ч.1 ст.7 ПАЕ)</vt:lpstr>
      <vt:lpstr>Складові принципу «Верховенства права»</vt:lpstr>
      <vt:lpstr>ПЕРЕВАГА ІНТЕРЕСІВ КЛІЄНТА (ч.2 СТ.8 ПАЕ)</vt:lpstr>
      <vt:lpstr>ПЕРЕВАГА ІНТЕРЕСІВ КЛІЄНТА БПД (ч.5 СТ.8 ПАЕ)</vt:lpstr>
      <vt:lpstr>ПРАВО БУТИ ЗАБЕЗПЕЧЕНИМ ДОПОМОГОЮ АДВОКАТА  (ч.2ст.16 ПАЕ)</vt:lpstr>
      <vt:lpstr>ВАЖЛИВО!  Знати про право дитини на власного адвоката</vt:lpstr>
      <vt:lpstr>ПЕРЕВАГА ІНТЕРЕСІВ КЛІЄНТА БПД (ч.6 СТ.8 ПАЕ)</vt:lpstr>
      <vt:lpstr>КОМПЕТЕНТНІСТЬ ТА ДОБРОСОВІСНІСТЬ (ч.1-2 СТ.11 ПАЕ)</vt:lpstr>
      <vt:lpstr>З’ЯСУВАННЯ ВСІХ ВІДОМИХ КЛІЄНТУ ОБСТАВИН (Ч.2СТ.18 ПАЕ)</vt:lpstr>
      <vt:lpstr>Методика  «Зелена кімната»</vt:lpstr>
      <vt:lpstr>Методика  «Зелена кімната»</vt:lpstr>
      <vt:lpstr>Методика «Зелена кімната»  - це поєднання та дотримання наступних складових:</vt:lpstr>
      <vt:lpstr>Фази допиту (опитування)</vt:lpstr>
      <vt:lpstr>Норми КПК, які доцільно враховувати у взаємодії  з Дитиною-Клієнтом в кримінальному процесі</vt:lpstr>
      <vt:lpstr>Застосування ст. 225 КПК</vt:lpstr>
      <vt:lpstr>Практика ВС  («Зелена кімната» + показання з чужих слів)</vt:lpstr>
      <vt:lpstr>Практика ВС  («Зелена кімната» + показання з чужих слів)</vt:lpstr>
      <vt:lpstr>Практика ВС  («Зелена кімната» + показання з чужих слів)</vt:lpstr>
      <vt:lpstr>Презентация PowerPoint</vt:lpstr>
      <vt:lpstr>Реєстр психологів </vt:lpstr>
      <vt:lpstr>Реєстр психологів </vt:lpstr>
      <vt:lpstr>Реєстр психологів </vt:lpstr>
      <vt:lpstr>ОБОВ'ЯЗОК ІНФОРМУВАТИ КЛІЄНТА  (ст.26 ПАЕ)</vt:lpstr>
      <vt:lpstr>ЕТИЧНІ АСПЕКТИ ВІДНОСИН АДВОКАТА З НЕДІЄЗДАТНИМ (ОБМЕЖЕНО, ЧАСТКОВО ДІЄЗДАТНИМ) КЛІЄНТОМ (ст.37 ПАЕ)</vt:lpstr>
      <vt:lpstr>Міжнародні стандарти у взаємодії з дитиною-клієнтом</vt:lpstr>
      <vt:lpstr>Види міжнародних стандартів:</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Потенційні етичні дилеми у взаємодії  з Дитиною Клієнтом</vt:lpstr>
      <vt:lpstr>Ситуації, які є потенційно етично складними:</vt:lpstr>
      <vt:lpstr>Дякую за увагу!</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pravo.ck.group@gmail.com</dc:creator>
  <cp:lastModifiedBy>pravo.ck.group@gmail.com</cp:lastModifiedBy>
  <cp:revision>122</cp:revision>
  <cp:lastPrinted>2020-10-02T11:34:00Z</cp:lastPrinted>
  <dcterms:created xsi:type="dcterms:W3CDTF">2020-06-07T18:46:08Z</dcterms:created>
  <dcterms:modified xsi:type="dcterms:W3CDTF">2023-02-23T16:03:22Z</dcterms:modified>
</cp:coreProperties>
</file>